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9" r:id="rId4"/>
    <p:sldId id="257" r:id="rId5"/>
    <p:sldId id="269" r:id="rId6"/>
    <p:sldId id="260" r:id="rId7"/>
    <p:sldId id="261" r:id="rId8"/>
    <p:sldId id="262" r:id="rId9"/>
    <p:sldId id="276" r:id="rId10"/>
    <p:sldId id="264" r:id="rId11"/>
    <p:sldId id="275" r:id="rId12"/>
    <p:sldId id="277" r:id="rId13"/>
    <p:sldId id="278" r:id="rId14"/>
    <p:sldId id="279" r:id="rId15"/>
    <p:sldId id="266" r:id="rId16"/>
    <p:sldId id="272" r:id="rId17"/>
    <p:sldId id="268" r:id="rId18"/>
    <p:sldId id="274" r:id="rId19"/>
    <p:sldId id="273" r:id="rId20"/>
    <p:sldId id="270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77" d="100"/>
          <a:sy n="77" d="100"/>
        </p:scale>
        <p:origin x="8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547F4A-C23C-4220-B253-EFEC60FEEDE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0534F2-A125-4920-823D-8DB640C2DB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13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4F2-A125-4920-823D-8DB640C2DB9D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88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34F2-A125-4920-823D-8DB640C2DB9D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74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57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47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15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5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654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21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35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69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943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4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30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73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2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14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516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7371C5-8F46-4D53-8B85-2BB445859BA0}" type="datetimeFigureOut">
              <a:rPr lang="ar-SA" smtClean="0"/>
              <a:t>01/03/1440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7F63C-0256-4C49-A4D1-15BA3B0BD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986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086733"/>
            <a:ext cx="1098731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Cryptocurrency and  </a:t>
            </a:r>
            <a:r>
              <a:rPr lang="en-US" sz="7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Blockchain</a:t>
            </a:r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 Technology</a:t>
            </a:r>
            <a:endParaRPr lang="ar-SA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90029"/>
            <a:ext cx="12192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Prof. Dr. Ali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Makki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 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Sagheer</a:t>
            </a:r>
            <a:endParaRPr lang="en-US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Dean of Al-</a:t>
            </a:r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Qalam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j-cs"/>
              </a:rPr>
              <a:t> University College</a:t>
            </a:r>
            <a:endParaRPr lang="ar-SA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62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1" y="1230502"/>
            <a:ext cx="6277448" cy="51702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160" y="2409312"/>
            <a:ext cx="4593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Technically, Blockchain is 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brilliant amalgamation of the concepts from cryptography, game theory, 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engineering.</a:t>
            </a:r>
            <a:endParaRPr lang="ar-S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ghtning Bolt 5"/>
          <p:cNvSpPr/>
          <p:nvPr/>
        </p:nvSpPr>
        <p:spPr>
          <a:xfrm>
            <a:off x="6862283" y="1232539"/>
            <a:ext cx="1192193" cy="740779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ightning Bolt 6"/>
          <p:cNvSpPr/>
          <p:nvPr/>
        </p:nvSpPr>
        <p:spPr>
          <a:xfrm rot="6475382">
            <a:off x="10332863" y="4285692"/>
            <a:ext cx="1192193" cy="740779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ightning Bolt 7"/>
          <p:cNvSpPr/>
          <p:nvPr/>
        </p:nvSpPr>
        <p:spPr>
          <a:xfrm>
            <a:off x="4244259" y="4375146"/>
            <a:ext cx="1192193" cy="740779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432668" y="201108"/>
            <a:ext cx="98046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3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0"/>
            <a:ext cx="10058400" cy="5758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626" y="4850493"/>
            <a:ext cx="11380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massively replicated database of all transactions in the Bitcoin network. It uses a consensus mechanism called proof-of-work which prevents double-spending in the network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on p2p network based on consensus protocol .</a:t>
            </a:r>
            <a:endParaRPr lang="ar-S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042" y="221224"/>
            <a:ext cx="10006608" cy="1400530"/>
          </a:xfrm>
        </p:spPr>
        <p:txBody>
          <a:bodyPr/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Simple data structure of Blockchain</a:t>
            </a:r>
            <a:endParaRPr lang="ar-SA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5319" y="204240"/>
            <a:ext cx="9404723" cy="1144588"/>
          </a:xfrm>
        </p:spPr>
        <p:txBody>
          <a:bodyPr/>
          <a:lstStyle/>
          <a:p>
            <a:pPr rtl="0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Block to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4" y="880442"/>
            <a:ext cx="10247242" cy="59775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5575853" y="1348828"/>
            <a:ext cx="19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Mining Operation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588"/>
          </a:xfrm>
        </p:spPr>
        <p:txBody>
          <a:bodyPr/>
          <a:lstStyle/>
          <a:p>
            <a:pPr rtl="0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705678"/>
            <a:ext cx="8946541" cy="447740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(Closed to select  group of authorized users such as group of banks) 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(Open to everyone to view or access)</a:t>
            </a:r>
          </a:p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 (The private access see all data , while the public can see only selections)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236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588"/>
          </a:xfrm>
        </p:spPr>
        <p:txBody>
          <a:bodyPr/>
          <a:lstStyle/>
          <a:p>
            <a:pPr rtl="0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217" y="2380592"/>
            <a:ext cx="8478079" cy="4477408"/>
          </a:xfrm>
        </p:spPr>
        <p:txBody>
          <a:bodyPr>
            <a:normAutofit/>
          </a:bodyPr>
          <a:lstStyle/>
          <a:p>
            <a:pPr algn="l" rt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participant</a:t>
            </a:r>
          </a:p>
          <a:p>
            <a:pPr algn="l" rt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cost</a:t>
            </a:r>
          </a:p>
          <a:p>
            <a:pPr algn="l" rt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time</a:t>
            </a:r>
          </a:p>
          <a:p>
            <a:pPr algn="l" rt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tampering ; Freud;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Cybercrime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86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588"/>
          </a:xfrm>
        </p:spPr>
        <p:txBody>
          <a:bodyPr/>
          <a:lstStyle/>
          <a:p>
            <a:pPr rtl="0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496955"/>
            <a:ext cx="8946541" cy="4738665"/>
          </a:xfrm>
        </p:spPr>
        <p:txBody>
          <a:bodyPr>
            <a:normAutofit/>
          </a:bodyPr>
          <a:lstStyle/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Central Authority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Trust Computational Work</a:t>
            </a:r>
          </a:p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Main Idea</a:t>
            </a:r>
          </a:p>
          <a:p>
            <a:pPr lvl="1" algn="l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Digital Signature</a:t>
            </a:r>
          </a:p>
          <a:p>
            <a:pPr lvl="1" algn="l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ledger is the currency </a:t>
            </a:r>
          </a:p>
          <a:p>
            <a:pPr lvl="1" algn="l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Decentralize  </a:t>
            </a:r>
          </a:p>
          <a:p>
            <a:pPr lvl="1" algn="l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Proof of work</a:t>
            </a:r>
          </a:p>
          <a:p>
            <a:pPr lvl="1"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20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588"/>
          </a:xfrm>
        </p:spPr>
        <p:txBody>
          <a:bodyPr/>
          <a:lstStyle/>
          <a:p>
            <a:pPr rtl="0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Question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186609"/>
            <a:ext cx="8946541" cy="4671391"/>
          </a:xfrm>
        </p:spPr>
        <p:txBody>
          <a:bodyPr>
            <a:normAutofit/>
          </a:bodyPr>
          <a:lstStyle/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</a:p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Laws </a:t>
            </a:r>
          </a:p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</a:p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41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6056" y="208344"/>
            <a:ext cx="10370916" cy="6771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the presentation</a:t>
            </a:r>
          </a:p>
          <a:p>
            <a:pPr algn="l" rtl="0"/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Digital Currency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Cryptocurrency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Blockchain Technology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properties of Blockchain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Blockchain application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benefit of Blockchain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00043">
            <a:off x="2795606" y="2616642"/>
            <a:ext cx="6090355" cy="140053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r>
              <a:rPr lang="en-US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  <a:endParaRPr lang="ar-SA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0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169" y="2279214"/>
            <a:ext cx="9404723" cy="1400530"/>
          </a:xfrm>
        </p:spPr>
        <p:txBody>
          <a:bodyPr/>
          <a:lstStyle/>
          <a:p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Currency</a:t>
            </a:r>
            <a:endParaRPr lang="ar-SA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9" y="4026902"/>
            <a:ext cx="2040542" cy="2025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71" y="951456"/>
            <a:ext cx="2037646" cy="1222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69" y="951456"/>
            <a:ext cx="770883" cy="1243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25" y="1027157"/>
            <a:ext cx="1669410" cy="1252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88" y="944149"/>
            <a:ext cx="1697989" cy="1104990"/>
          </a:xfrm>
          <a:prstGeom prst="rect">
            <a:avLst/>
          </a:prstGeom>
        </p:spPr>
      </p:pic>
      <p:pic>
        <p:nvPicPr>
          <p:cNvPr id="12" name="صورة 2" descr="لايت كوين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18" y="4361450"/>
            <a:ext cx="1258809" cy="113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3" descr="نتيجة بحث الصور عن ‪Primecoin‬‏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14" y="4273481"/>
            <a:ext cx="1266088" cy="1222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3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972" y="1424985"/>
            <a:ext cx="8946541" cy="2869223"/>
          </a:xfrm>
        </p:spPr>
        <p:txBody>
          <a:bodyPr>
            <a:noAutofit/>
          </a:bodyPr>
          <a:lstStyle/>
          <a:p>
            <a:pPr algn="just" rtl="0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(digital money, electronic money or electronic currency) is a type of currency available in digital form (in contrast to physicals, such as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banknotes and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coins). It exhibits properties similar to physical currencies but can allow for instantaneous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borderless transfer-of-ownership</a:t>
            </a:r>
            <a:r>
              <a:rPr lang="en-US" sz="2800" dirty="0" smtClean="0"/>
              <a:t>. </a:t>
            </a:r>
            <a:endParaRPr lang="ar-SA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98820" y="4378457"/>
            <a:ext cx="8946541" cy="795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 rtl="0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Digital Currency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classified into two group:</a:t>
            </a:r>
          </a:p>
          <a:p>
            <a:pPr algn="just" rtl="0"/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820" y="4996524"/>
            <a:ext cx="9345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1.Centralized ( MasterCard ,keycard ,visa card ,PayPal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8820" y="5530342"/>
            <a:ext cx="8522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2.Decentralized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(cryptocurrency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4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7231" y="1849570"/>
            <a:ext cx="10099632" cy="2062673"/>
          </a:xfrm>
        </p:spPr>
        <p:txBody>
          <a:bodyPr/>
          <a:lstStyle/>
          <a:p>
            <a:pPr algn="just" rtl="0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-its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purest form is a peer-to-peer version of electronic cash. It allows online payments to be sent directly from one party to another without going through a financial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institution.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ar-SA" sz="28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231" y="1018573"/>
            <a:ext cx="46182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Cryptocurrency</a:t>
            </a:r>
            <a:endParaRPr lang="ar-SA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119277" y="3666022"/>
            <a:ext cx="891250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Cryptocurrency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heavily on Blockchain technology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5261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71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28807" y="862859"/>
            <a:ext cx="555449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5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5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5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4757" y="4385777"/>
            <a:ext cx="197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1991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19050"/>
            <a:ext cx="121158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648</TotalTime>
  <Words>328</Words>
  <Application>Microsoft Office PowerPoint</Application>
  <PresentationFormat>Widescreen</PresentationFormat>
  <Paragraphs>53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Digital Currency</vt:lpstr>
      <vt:lpstr>Digital Currency</vt:lpstr>
      <vt:lpstr>PowerPoint Presentation</vt:lpstr>
      <vt:lpstr>-its purest form is a peer-to-peer version of electronic cash. It allows online payments to be sent directly from one party to another without going through a financial institution.      </vt:lpstr>
      <vt:lpstr>PowerPoint Presentation</vt:lpstr>
      <vt:lpstr>PowerPoint Presentation</vt:lpstr>
      <vt:lpstr>PowerPoint Presentation</vt:lpstr>
      <vt:lpstr>PowerPoint Presentation</vt:lpstr>
      <vt:lpstr>Simple data structure of Blockchain</vt:lpstr>
      <vt:lpstr>PowerPoint Presentation</vt:lpstr>
      <vt:lpstr>PowerPoint Presentation</vt:lpstr>
      <vt:lpstr>PowerPoint Presentation</vt:lpstr>
      <vt:lpstr>How to Add Block to Blockchain</vt:lpstr>
      <vt:lpstr>The Blockchain Types</vt:lpstr>
      <vt:lpstr>The Benefit of Blockchain</vt:lpstr>
      <vt:lpstr>The Blockchain Trust </vt:lpstr>
      <vt:lpstr>The Policy Question Blockchain</vt:lpstr>
      <vt:lpstr>Thank you</vt:lpstr>
    </vt:vector>
  </TitlesOfParts>
  <Company>SACC - 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2O14</dc:creator>
  <cp:lastModifiedBy>Dell</cp:lastModifiedBy>
  <cp:revision>58</cp:revision>
  <dcterms:created xsi:type="dcterms:W3CDTF">2018-11-08T19:49:15Z</dcterms:created>
  <dcterms:modified xsi:type="dcterms:W3CDTF">2018-11-09T21:11:50Z</dcterms:modified>
</cp:coreProperties>
</file>