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DC766-03D2-7ECE-6C3B-A5E6C78144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F0B220-E3F1-8298-305D-ADC7B8B18A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261C7-950D-F736-E18C-B8EA56BA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272E4-80C0-8AF6-3DE8-125F6047E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D6957-2BD0-7646-9F67-AB8AD9B44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4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FF5C0-A709-F0FD-784F-9AD04FD53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0D9315-4842-D36A-E499-8319BD1450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9C0B2-8B8A-577B-44AF-3441A1C02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2DDF9-AD9F-BC00-48A0-6D1C82E1E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6468E-CEF7-EC8C-5884-FB04E4BE5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47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CE7258-104A-CC77-AC71-70E0637FDA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721D93-453F-A6A6-3685-6E0EA40B72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B5005-3B7D-849F-5A2F-A06D967DA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3FEC2-3519-24E9-9409-09C7BD41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6CC45-50E0-6A35-7DF9-7097ECCFA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4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649B8-0CD6-35BE-6C7B-58D29790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F893F-6609-2907-9812-7762D2738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D94B4-1E77-2ABE-6128-C652DBAB7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D410F-970B-4F7E-562F-E69433A41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60A43-F8EA-195A-6629-9C449736E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01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899FA-A508-7632-A4CD-9CB1DCFEB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38EE5-16B2-7D00-7098-F966CA2A4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23F5F-89C6-36A5-08A1-E42A40287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878B7-2F38-2F82-23F1-EBF1177C9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DD982-CD33-7A8E-D132-DEBB0AFB2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94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93870-649E-106A-D8E9-AFBDAA959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5E55C-1A29-42FD-AB3F-C1AF142CE6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219332-8C92-00F6-6DAF-F416914EF2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21B2B-F117-6167-89C4-EF237DE76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4D286-7DFE-56C8-7B60-6AC1BCAD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44742-A69B-C4D4-D4D2-E1DFFF283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6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B3D9C-8B98-EB40-FF67-E7F509F1A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87963F-0AD0-03B8-95A8-75D62489F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D2B4AA-0DC4-C3A1-AF53-6871CEA45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047B6E-E0F3-5FB2-D15F-D970E4A32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4E2F9F-02DD-135A-8D64-9EE5CE9F9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C90B82-02E4-2129-8826-7FA3DEB19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CC3FB5-C5D0-A288-FDEB-22FEFA0B1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98DE0D-5BB0-71BC-19D5-1382266FA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1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E8394-A9C7-63B1-83F2-719D02977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DE0D65-2F08-1AA1-7B23-0050B9E47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CE27D9-4797-4FE5-64E6-A65D833FB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2BC2E9-9C6A-8B3A-088A-DB438C294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9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DF2495-D7D1-7048-B409-1EE308674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8AD8DE-DECA-2F22-AF60-72358A274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21A2A8-4E4B-002E-9905-951096E9C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6BF3A-6175-14F7-D716-41F961E7E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403FE-FD9A-5186-BB92-567EF37A6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2148D8-70CE-4D41-18AB-6320851CA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0B5A7-3EFB-37F3-E084-8A7A264DB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1D8C3-FC98-DA18-486A-98DC541A0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55D88B-9B3F-130C-6A6C-1F38FBB4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59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EBBF4-3F11-6BE0-98E7-7B546C48F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25E9FF-FAD5-3E55-0CC2-DAE6887463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A2B837-AFD9-59B7-3A9F-1BFD51B86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D8786-D470-AF1C-B7AA-470ED0D4D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3E9F3-70CC-39EB-1A96-0C4503A98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73F9B-6F0E-8196-B564-09DAFC45C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17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4C0407-1C29-5822-4E78-A2602E4A6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51758F-3F47-ECEF-0957-43D363D3B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7A688-209E-7BA8-5D8D-111019813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A0DDA-7478-4271-9BC4-F3D3FEE67FB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0C1FC-287E-D314-DF21-45A73B282C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89F26-08B7-1330-7C15-8C1F4C82D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1960B-F1C4-43A3-BBB1-508EEDA4B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17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297985/desktop-computer-6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3289C-1A93-265B-A1AD-CF5DA73C16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Dynamic Routing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F1A343-6966-075D-D4A8-0194CA9F95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 rtl="1"/>
            <a:r>
              <a:rPr lang="en-US" sz="5400" dirty="0">
                <a:solidFill>
                  <a:srgbClr val="FF0000"/>
                </a:solidFill>
              </a:rPr>
              <a:t>OSPF</a:t>
            </a:r>
          </a:p>
          <a:p>
            <a:pPr lvl="0" rtl="1"/>
            <a:r>
              <a:rPr lang="en-US" sz="5400" dirty="0">
                <a:solidFill>
                  <a:srgbClr val="FF0000"/>
                </a:solidFill>
              </a:rPr>
              <a:t>EIGRP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201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560ECB1-A972-1943-D974-0D80F8A78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766762"/>
            <a:ext cx="9753600" cy="532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90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01BB0-2225-D67F-577B-9943179BD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Network use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326A96-CD14-35BA-90F3-5D34A4C76E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266393"/>
              </p:ext>
            </p:extLst>
          </p:nvPr>
        </p:nvGraphicFramePr>
        <p:xfrm>
          <a:off x="838200" y="3086894"/>
          <a:ext cx="10515600" cy="182880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317680734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7179125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/>
                        <a:t>Link</a:t>
                      </a:r>
                      <a:endParaRPr lang="ar-IQ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/>
                        <a:t>Network</a:t>
                      </a:r>
                      <a:endParaRPr lang="ar-IQ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739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R1 ↔ R2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10.0.0.0/24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9555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R2 ↔ R3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20.0.0.0/24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007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LAN R1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192.168.1.0/24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99352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LAN R3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192.168.3.0/24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347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5762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7B012-D109-8233-1D2C-77C5EC4F3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Pc IP Conf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A95599-306B-E215-D1F5-D99E19FD79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519844" y="2028306"/>
            <a:ext cx="558411" cy="5486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5C0815-596F-84DA-008D-33C22E250460}"/>
              </a:ext>
            </a:extLst>
          </p:cNvPr>
          <p:cNvSpPr txBox="1"/>
          <p:nvPr/>
        </p:nvSpPr>
        <p:spPr>
          <a:xfrm>
            <a:off x="1510912" y="2645818"/>
            <a:ext cx="5673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PC1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28042FF-EE19-C0E2-B5A6-C8828CACA4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994922" y="2028304"/>
            <a:ext cx="558411" cy="54863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26969A5-B90E-3B99-8214-304F98B09049}"/>
              </a:ext>
            </a:extLst>
          </p:cNvPr>
          <p:cNvSpPr txBox="1"/>
          <p:nvPr/>
        </p:nvSpPr>
        <p:spPr>
          <a:xfrm>
            <a:off x="3994922" y="2645818"/>
            <a:ext cx="5673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PC2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8B124A-0D58-E719-710F-D366DF085F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028412" y="2028305"/>
            <a:ext cx="558411" cy="54863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DD7C442-76D9-9FCC-9048-5B9A5F4BB6CA}"/>
              </a:ext>
            </a:extLst>
          </p:cNvPr>
          <p:cNvSpPr txBox="1"/>
          <p:nvPr/>
        </p:nvSpPr>
        <p:spPr>
          <a:xfrm>
            <a:off x="7028412" y="2645818"/>
            <a:ext cx="5673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PC3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14AC49C-ECDA-3B56-EB79-2C6F2096C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608128" y="2028304"/>
            <a:ext cx="558411" cy="54863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72994B9-2E3C-DB3C-8ECD-24E097EFC242}"/>
              </a:ext>
            </a:extLst>
          </p:cNvPr>
          <p:cNvSpPr txBox="1"/>
          <p:nvPr/>
        </p:nvSpPr>
        <p:spPr>
          <a:xfrm>
            <a:off x="9674631" y="2645818"/>
            <a:ext cx="5673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PC4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109FEA-99A2-8311-6D3B-0EC44FAE4C1D}"/>
              </a:ext>
            </a:extLst>
          </p:cNvPr>
          <p:cNvSpPr txBox="1"/>
          <p:nvPr/>
        </p:nvSpPr>
        <p:spPr>
          <a:xfrm>
            <a:off x="838200" y="3357726"/>
            <a:ext cx="238713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IP: 192.168.1.10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Mask: 255.255.255.0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Gateway: 192.168.1.1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D7C753B-1D59-8B8C-0DC7-FBA9E4ECC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2128" y="359109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IP: 192.168.1.11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Gateway: 192.168.1.1 </a:t>
            </a:r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B956D4D7-0831-DC11-6260-08DF33924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4298" y="35162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IP: 192.168.3.10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Gateway: 192.168.3.1 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C5AB16E4-ED31-D649-5D43-FB5758519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8938" y="359109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IP: 192.168.3.11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Gateway: 192.168.3.1 </a:t>
            </a:r>
          </a:p>
        </p:txBody>
      </p:sp>
    </p:spTree>
    <p:extLst>
      <p:ext uri="{BB962C8B-B14F-4D97-AF65-F5344CB8AC3E}">
        <p14:creationId xmlns:p14="http://schemas.microsoft.com/office/powerpoint/2010/main" val="1249237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BA31D4F-76C7-F278-4F9C-9EA2DF50C798}"/>
              </a:ext>
            </a:extLst>
          </p:cNvPr>
          <p:cNvSpPr txBox="1"/>
          <p:nvPr/>
        </p:nvSpPr>
        <p:spPr>
          <a:xfrm>
            <a:off x="721129" y="1632079"/>
            <a:ext cx="6097384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/>
              <a:t>enable</a:t>
            </a:r>
          </a:p>
          <a:p>
            <a:r>
              <a:rPr lang="en-GB" sz="1600" dirty="0"/>
              <a:t>conf t</a:t>
            </a:r>
          </a:p>
          <a:p>
            <a:r>
              <a:rPr lang="en-GB" sz="1600" dirty="0"/>
              <a:t>interface fa0/0</a:t>
            </a:r>
          </a:p>
          <a:p>
            <a:r>
              <a:rPr lang="en-GB" sz="1600" dirty="0" err="1"/>
              <a:t>ip</a:t>
            </a:r>
            <a:r>
              <a:rPr lang="en-GB" sz="1600" dirty="0"/>
              <a:t> address 192.168.1.1 255.255.255.0</a:t>
            </a:r>
          </a:p>
          <a:p>
            <a:r>
              <a:rPr lang="en-GB" sz="1600" dirty="0"/>
              <a:t>no shutdown</a:t>
            </a:r>
          </a:p>
          <a:p>
            <a:endParaRPr lang="en-GB" sz="1600" dirty="0"/>
          </a:p>
          <a:p>
            <a:r>
              <a:rPr lang="en-GB" sz="1600" dirty="0"/>
              <a:t>interface fa0/1</a:t>
            </a:r>
          </a:p>
          <a:p>
            <a:r>
              <a:rPr lang="en-GB" sz="1600" dirty="0" err="1"/>
              <a:t>ip</a:t>
            </a:r>
            <a:r>
              <a:rPr lang="en-GB" sz="1600" dirty="0"/>
              <a:t> address 10.0.0.1 255.255.255.0</a:t>
            </a:r>
          </a:p>
          <a:p>
            <a:r>
              <a:rPr lang="en-GB" sz="1600" dirty="0"/>
              <a:t>no shutdown</a:t>
            </a:r>
          </a:p>
          <a:p>
            <a:endParaRPr lang="en-GB" sz="1600" dirty="0"/>
          </a:p>
          <a:p>
            <a:r>
              <a:rPr lang="en-GB" sz="1600" dirty="0"/>
              <a:t>router </a:t>
            </a:r>
            <a:r>
              <a:rPr lang="en-GB" sz="1600" dirty="0" err="1"/>
              <a:t>ospf</a:t>
            </a:r>
            <a:r>
              <a:rPr lang="en-GB" sz="1600" dirty="0"/>
              <a:t> 1</a:t>
            </a:r>
          </a:p>
          <a:p>
            <a:r>
              <a:rPr lang="en-GB" sz="1600" dirty="0"/>
              <a:t>network 192.168.1.0 0.0.0.255 area 0</a:t>
            </a:r>
          </a:p>
          <a:p>
            <a:r>
              <a:rPr lang="en-GB" sz="1600" dirty="0"/>
              <a:t>network 10.0.0.0 0.0.0.255 area 0</a:t>
            </a:r>
            <a:endParaRPr lang="en-US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193AAC-830C-F192-2460-11A369287969}"/>
              </a:ext>
            </a:extLst>
          </p:cNvPr>
          <p:cNvSpPr txBox="1"/>
          <p:nvPr/>
        </p:nvSpPr>
        <p:spPr>
          <a:xfrm>
            <a:off x="822960" y="1122219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R1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FA04654-0880-AAEE-3E9A-993B26D9DE74}"/>
              </a:ext>
            </a:extLst>
          </p:cNvPr>
          <p:cNvCxnSpPr/>
          <p:nvPr/>
        </p:nvCxnSpPr>
        <p:spPr>
          <a:xfrm>
            <a:off x="4073237" y="930922"/>
            <a:ext cx="0" cy="3956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A985744-3C02-E6F7-F934-665D4915E036}"/>
              </a:ext>
            </a:extLst>
          </p:cNvPr>
          <p:cNvSpPr txBox="1"/>
          <p:nvPr/>
        </p:nvSpPr>
        <p:spPr>
          <a:xfrm>
            <a:off x="4388428" y="1637401"/>
            <a:ext cx="6097384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/>
              <a:t>enable</a:t>
            </a:r>
          </a:p>
          <a:p>
            <a:r>
              <a:rPr lang="en-GB" sz="1600" dirty="0"/>
              <a:t>conf t</a:t>
            </a:r>
          </a:p>
          <a:p>
            <a:r>
              <a:rPr lang="en-GB" sz="1600" dirty="0"/>
              <a:t>interface fa0/0</a:t>
            </a:r>
          </a:p>
          <a:p>
            <a:r>
              <a:rPr lang="en-GB" sz="1600" dirty="0" err="1"/>
              <a:t>ip</a:t>
            </a:r>
            <a:r>
              <a:rPr lang="en-GB" sz="1600" dirty="0"/>
              <a:t> address 10.0.0.2 255.255.255.0</a:t>
            </a:r>
          </a:p>
          <a:p>
            <a:r>
              <a:rPr lang="en-GB" sz="1600" dirty="0"/>
              <a:t>no shutdown</a:t>
            </a:r>
          </a:p>
          <a:p>
            <a:endParaRPr lang="en-GB" sz="1600" dirty="0"/>
          </a:p>
          <a:p>
            <a:r>
              <a:rPr lang="en-GB" sz="1600" dirty="0"/>
              <a:t>interface fa0/1</a:t>
            </a:r>
          </a:p>
          <a:p>
            <a:r>
              <a:rPr lang="en-GB" sz="1600" dirty="0" err="1"/>
              <a:t>ip</a:t>
            </a:r>
            <a:r>
              <a:rPr lang="en-GB" sz="1600" dirty="0"/>
              <a:t> address 20.0.0.1 255.255.255.0</a:t>
            </a:r>
          </a:p>
          <a:p>
            <a:r>
              <a:rPr lang="en-GB" sz="1600" dirty="0"/>
              <a:t>no shutdown</a:t>
            </a:r>
          </a:p>
          <a:p>
            <a:endParaRPr lang="en-GB" sz="1600" dirty="0"/>
          </a:p>
          <a:p>
            <a:r>
              <a:rPr lang="en-GB" sz="1600" dirty="0"/>
              <a:t>router </a:t>
            </a:r>
            <a:r>
              <a:rPr lang="en-GB" sz="1600" dirty="0" err="1"/>
              <a:t>ospf</a:t>
            </a:r>
            <a:r>
              <a:rPr lang="en-GB" sz="1600" dirty="0"/>
              <a:t> 1</a:t>
            </a:r>
          </a:p>
          <a:p>
            <a:r>
              <a:rPr lang="en-GB" sz="1600" dirty="0"/>
              <a:t>network 10.0.0.0 0.0.0.255 area 0</a:t>
            </a:r>
          </a:p>
          <a:p>
            <a:r>
              <a:rPr lang="en-GB" sz="1600" dirty="0"/>
              <a:t>network 20.0.0.0 0.0.0.255 area 0</a:t>
            </a:r>
            <a:endParaRPr lang="en-US" sz="1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14EA71-7AB4-8840-5D7E-E80A24E22651}"/>
              </a:ext>
            </a:extLst>
          </p:cNvPr>
          <p:cNvSpPr txBox="1"/>
          <p:nvPr/>
        </p:nvSpPr>
        <p:spPr>
          <a:xfrm>
            <a:off x="4388428" y="109683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R2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0E39F1A-5365-F977-F380-BEB62A87C74F}"/>
              </a:ext>
            </a:extLst>
          </p:cNvPr>
          <p:cNvCxnSpPr/>
          <p:nvPr/>
        </p:nvCxnSpPr>
        <p:spPr>
          <a:xfrm>
            <a:off x="7559040" y="930922"/>
            <a:ext cx="0" cy="3956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83324E2-6238-B11F-9EA1-3F945C8D4267}"/>
              </a:ext>
            </a:extLst>
          </p:cNvPr>
          <p:cNvSpPr txBox="1"/>
          <p:nvPr/>
        </p:nvSpPr>
        <p:spPr>
          <a:xfrm>
            <a:off x="7990568" y="109683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R3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D2EC63-1523-A1B2-94A4-7D32D748823C}"/>
              </a:ext>
            </a:extLst>
          </p:cNvPr>
          <p:cNvSpPr txBox="1"/>
          <p:nvPr/>
        </p:nvSpPr>
        <p:spPr>
          <a:xfrm>
            <a:off x="7680961" y="1632078"/>
            <a:ext cx="6097384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/>
              <a:t>enable</a:t>
            </a:r>
          </a:p>
          <a:p>
            <a:r>
              <a:rPr lang="en-GB" sz="1600" dirty="0"/>
              <a:t>conf t</a:t>
            </a:r>
          </a:p>
          <a:p>
            <a:r>
              <a:rPr lang="en-GB" sz="1600" dirty="0"/>
              <a:t>interface fa0/0</a:t>
            </a:r>
          </a:p>
          <a:p>
            <a:r>
              <a:rPr lang="en-GB" sz="1600" dirty="0" err="1"/>
              <a:t>ip</a:t>
            </a:r>
            <a:r>
              <a:rPr lang="en-GB" sz="1600" dirty="0"/>
              <a:t> address 20.0.0.2 255.255.255.0</a:t>
            </a:r>
          </a:p>
          <a:p>
            <a:r>
              <a:rPr lang="en-GB" sz="1600" dirty="0"/>
              <a:t>no shutdown</a:t>
            </a:r>
          </a:p>
          <a:p>
            <a:endParaRPr lang="en-GB" sz="1600" dirty="0"/>
          </a:p>
          <a:p>
            <a:r>
              <a:rPr lang="en-GB" sz="1600" dirty="0"/>
              <a:t>interface fa0/1</a:t>
            </a:r>
          </a:p>
          <a:p>
            <a:r>
              <a:rPr lang="en-GB" sz="1600" dirty="0" err="1"/>
              <a:t>ip</a:t>
            </a:r>
            <a:r>
              <a:rPr lang="en-GB" sz="1600" dirty="0"/>
              <a:t> address 192.168.3.1 255.255.255.0</a:t>
            </a:r>
          </a:p>
          <a:p>
            <a:r>
              <a:rPr lang="en-GB" sz="1600" dirty="0"/>
              <a:t>no shutdown</a:t>
            </a:r>
          </a:p>
          <a:p>
            <a:endParaRPr lang="en-GB" sz="1600" dirty="0"/>
          </a:p>
          <a:p>
            <a:r>
              <a:rPr lang="en-GB" sz="1600" dirty="0"/>
              <a:t>router </a:t>
            </a:r>
            <a:r>
              <a:rPr lang="en-GB" sz="1600" dirty="0" err="1"/>
              <a:t>ospf</a:t>
            </a:r>
            <a:r>
              <a:rPr lang="en-GB" sz="1600" dirty="0"/>
              <a:t> 1</a:t>
            </a:r>
          </a:p>
          <a:p>
            <a:r>
              <a:rPr lang="en-GB" sz="1600" dirty="0"/>
              <a:t>network 20.0.0.0 0.0.0.255 area 0</a:t>
            </a:r>
          </a:p>
          <a:p>
            <a:r>
              <a:rPr lang="en-GB" sz="1600" dirty="0"/>
              <a:t>network 192.168.3.0 0.0.0.255 area 0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09958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01E0C-F12C-E8F0-6448-0E029BA70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OSPF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DD9D00-C9E1-F3B5-3A35-711E8115FA81}"/>
              </a:ext>
            </a:extLst>
          </p:cNvPr>
          <p:cNvSpPr txBox="1"/>
          <p:nvPr/>
        </p:nvSpPr>
        <p:spPr>
          <a:xfrm>
            <a:off x="4557375" y="1948198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show </a:t>
            </a:r>
            <a:r>
              <a:rPr lang="en-US" dirty="0" err="1"/>
              <a:t>ip</a:t>
            </a:r>
            <a:r>
              <a:rPr lang="en-US" dirty="0"/>
              <a:t> </a:t>
            </a:r>
            <a:r>
              <a:rPr lang="en-US" dirty="0" err="1"/>
              <a:t>ospf</a:t>
            </a:r>
            <a:r>
              <a:rPr lang="en-US" dirty="0"/>
              <a:t> neighbor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1E7A6FC-DF67-8DDC-DE0E-45B900A21964}"/>
              </a:ext>
            </a:extLst>
          </p:cNvPr>
          <p:cNvSpPr txBox="1"/>
          <p:nvPr/>
        </p:nvSpPr>
        <p:spPr>
          <a:xfrm>
            <a:off x="3911831" y="2390374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PC1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9B60E0-D913-4DAA-BC52-D661081FA685}"/>
              </a:ext>
            </a:extLst>
          </p:cNvPr>
          <p:cNvSpPr txBox="1"/>
          <p:nvPr/>
        </p:nvSpPr>
        <p:spPr>
          <a:xfrm>
            <a:off x="4761115" y="2390374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ping 192.168.3.10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C5FF2C-4B96-50E7-DA53-6A9D91D1B9DA}"/>
              </a:ext>
            </a:extLst>
          </p:cNvPr>
          <p:cNvSpPr txBox="1"/>
          <p:nvPr/>
        </p:nvSpPr>
        <p:spPr>
          <a:xfrm>
            <a:off x="4844242" y="1542444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show </a:t>
            </a:r>
            <a:r>
              <a:rPr lang="en-US" dirty="0" err="1"/>
              <a:t>ip</a:t>
            </a:r>
            <a:r>
              <a:rPr lang="en-US" dirty="0"/>
              <a:t> route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1247B14-8604-4C10-F351-54747CB645CD}"/>
              </a:ext>
            </a:extLst>
          </p:cNvPr>
          <p:cNvSpPr txBox="1"/>
          <p:nvPr/>
        </p:nvSpPr>
        <p:spPr>
          <a:xfrm>
            <a:off x="5256416" y="3748732"/>
            <a:ext cx="60973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enable</a:t>
            </a:r>
          </a:p>
          <a:p>
            <a:r>
              <a:rPr lang="en-US" dirty="0"/>
              <a:t>write erase</a:t>
            </a:r>
          </a:p>
          <a:p>
            <a:r>
              <a:rPr lang="en-US" dirty="0"/>
              <a:t>reload</a:t>
            </a:r>
          </a:p>
        </p:txBody>
      </p:sp>
    </p:spTree>
    <p:extLst>
      <p:ext uri="{BB962C8B-B14F-4D97-AF65-F5344CB8AC3E}">
        <p14:creationId xmlns:p14="http://schemas.microsoft.com/office/powerpoint/2010/main" val="2523294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B1DDF11-1009-8070-F2B3-481BF5938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OSPF + EIGRP + Redistribution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9F24A4-A340-C819-215F-75B8430A5965}"/>
              </a:ext>
            </a:extLst>
          </p:cNvPr>
          <p:cNvSpPr txBox="1"/>
          <p:nvPr/>
        </p:nvSpPr>
        <p:spPr>
          <a:xfrm>
            <a:off x="738447" y="2189452"/>
            <a:ext cx="609738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enable</a:t>
            </a:r>
          </a:p>
          <a:p>
            <a:r>
              <a:rPr lang="en-US" sz="1600" dirty="0"/>
              <a:t>conf t</a:t>
            </a:r>
          </a:p>
          <a:p>
            <a:endParaRPr lang="en-US" sz="1600" dirty="0"/>
          </a:p>
          <a:p>
            <a:r>
              <a:rPr lang="en-US" sz="1600" dirty="0"/>
              <a:t>interface fa0/0</a:t>
            </a:r>
          </a:p>
          <a:p>
            <a:r>
              <a:rPr lang="en-US" sz="1600" dirty="0" err="1"/>
              <a:t>ip</a:t>
            </a:r>
            <a:r>
              <a:rPr lang="en-US" sz="1600" dirty="0"/>
              <a:t> address 192.168.1.1 255.255.255.0</a:t>
            </a:r>
          </a:p>
          <a:p>
            <a:r>
              <a:rPr lang="en-US" sz="1600" dirty="0"/>
              <a:t>no shutdown</a:t>
            </a:r>
          </a:p>
          <a:p>
            <a:endParaRPr lang="en-US" sz="1600" dirty="0"/>
          </a:p>
          <a:p>
            <a:r>
              <a:rPr lang="en-US" sz="1600" dirty="0"/>
              <a:t>interface fa0/1</a:t>
            </a:r>
          </a:p>
          <a:p>
            <a:r>
              <a:rPr lang="en-US" sz="1600" dirty="0" err="1"/>
              <a:t>ip</a:t>
            </a:r>
            <a:r>
              <a:rPr lang="en-US" sz="1600" dirty="0"/>
              <a:t> address 10.0.0.1 255.255.255.0</a:t>
            </a:r>
          </a:p>
          <a:p>
            <a:r>
              <a:rPr lang="en-US" sz="1600" dirty="0"/>
              <a:t>no shutdown</a:t>
            </a:r>
          </a:p>
          <a:p>
            <a:endParaRPr lang="en-US" sz="1600" dirty="0"/>
          </a:p>
          <a:p>
            <a:r>
              <a:rPr lang="en-US" sz="1600" dirty="0"/>
              <a:t>router </a:t>
            </a:r>
            <a:r>
              <a:rPr lang="en-US" sz="1600" dirty="0" err="1"/>
              <a:t>ospf</a:t>
            </a:r>
            <a:r>
              <a:rPr lang="en-US" sz="1600" dirty="0"/>
              <a:t> 1</a:t>
            </a:r>
          </a:p>
          <a:p>
            <a:r>
              <a:rPr lang="en-US" sz="1600" dirty="0"/>
              <a:t>network 192.168.1.0 0.0.0.255 area 0</a:t>
            </a:r>
          </a:p>
          <a:p>
            <a:r>
              <a:rPr lang="en-US" sz="1600" dirty="0"/>
              <a:t>network 10.0.0.0 0.0.0.255 area 0</a:t>
            </a:r>
          </a:p>
          <a:p>
            <a:endParaRPr lang="en-US" sz="1600" dirty="0"/>
          </a:p>
          <a:p>
            <a:r>
              <a:rPr lang="en-US" sz="1600" dirty="0"/>
              <a:t>end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4985D8-5A1D-C4D2-F32B-8F2D20AB7F99}"/>
              </a:ext>
            </a:extLst>
          </p:cNvPr>
          <p:cNvSpPr txBox="1"/>
          <p:nvPr/>
        </p:nvSpPr>
        <p:spPr>
          <a:xfrm>
            <a:off x="629690" y="1570738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(R1) → OSPF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5485D-0686-CAB7-6889-A5E7C2482456}"/>
              </a:ext>
            </a:extLst>
          </p:cNvPr>
          <p:cNvSpPr txBox="1"/>
          <p:nvPr/>
        </p:nvSpPr>
        <p:spPr>
          <a:xfrm>
            <a:off x="5803439" y="3346837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(R2) → OSPF + EIGRP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8720D3-2B5B-18FD-F334-27C67B64EA89}"/>
              </a:ext>
            </a:extLst>
          </p:cNvPr>
          <p:cNvSpPr txBox="1"/>
          <p:nvPr/>
        </p:nvSpPr>
        <p:spPr>
          <a:xfrm>
            <a:off x="8136082" y="469126"/>
            <a:ext cx="6097384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enable</a:t>
            </a:r>
          </a:p>
          <a:p>
            <a:r>
              <a:rPr lang="en-US" sz="1400" dirty="0"/>
              <a:t>conf t</a:t>
            </a:r>
          </a:p>
          <a:p>
            <a:endParaRPr lang="en-US" sz="1400" dirty="0"/>
          </a:p>
          <a:p>
            <a:r>
              <a:rPr lang="en-US" sz="1400" dirty="0"/>
              <a:t>interface fa0/0</a:t>
            </a:r>
          </a:p>
          <a:p>
            <a:r>
              <a:rPr lang="en-US" sz="1400" dirty="0" err="1"/>
              <a:t>ip</a:t>
            </a:r>
            <a:r>
              <a:rPr lang="en-US" sz="1400" dirty="0"/>
              <a:t> address 10.0.0.2 255.255.255.0</a:t>
            </a:r>
          </a:p>
          <a:p>
            <a:r>
              <a:rPr lang="en-US" sz="1400" dirty="0"/>
              <a:t>no shutdown</a:t>
            </a:r>
          </a:p>
          <a:p>
            <a:endParaRPr lang="en-US" sz="1400" dirty="0"/>
          </a:p>
          <a:p>
            <a:r>
              <a:rPr lang="en-US" sz="1400" dirty="0"/>
              <a:t>interface fa0/1</a:t>
            </a:r>
          </a:p>
          <a:p>
            <a:r>
              <a:rPr lang="en-US" sz="1400" dirty="0" err="1"/>
              <a:t>ip</a:t>
            </a:r>
            <a:r>
              <a:rPr lang="en-US" sz="1400" dirty="0"/>
              <a:t> address 20.0.0.1 255.255.255.0</a:t>
            </a:r>
          </a:p>
          <a:p>
            <a:r>
              <a:rPr lang="en-US" sz="1400" dirty="0"/>
              <a:t>no shutdown</a:t>
            </a:r>
          </a:p>
          <a:p>
            <a:endParaRPr lang="en-US" sz="1400" dirty="0"/>
          </a:p>
          <a:p>
            <a:r>
              <a:rPr lang="en-US" sz="1400" dirty="0"/>
              <a:t>! OSPF</a:t>
            </a:r>
          </a:p>
          <a:p>
            <a:r>
              <a:rPr lang="en-US" sz="1400" dirty="0"/>
              <a:t>router </a:t>
            </a:r>
            <a:r>
              <a:rPr lang="en-US" sz="1400" dirty="0" err="1"/>
              <a:t>ospf</a:t>
            </a:r>
            <a:r>
              <a:rPr lang="en-US" sz="1400" dirty="0"/>
              <a:t> 1</a:t>
            </a:r>
          </a:p>
          <a:p>
            <a:r>
              <a:rPr lang="en-US" sz="1400" dirty="0"/>
              <a:t>network 10.0.0.0 0.0.0.255 area 0</a:t>
            </a:r>
          </a:p>
          <a:p>
            <a:endParaRPr lang="en-US" sz="1400" dirty="0"/>
          </a:p>
          <a:p>
            <a:r>
              <a:rPr lang="en-US" sz="1400" dirty="0"/>
              <a:t>! EIGRP</a:t>
            </a:r>
          </a:p>
          <a:p>
            <a:r>
              <a:rPr lang="en-US" sz="1400" dirty="0"/>
              <a:t>router </a:t>
            </a:r>
            <a:r>
              <a:rPr lang="en-US" sz="1400" dirty="0" err="1"/>
              <a:t>eigrp</a:t>
            </a:r>
            <a:r>
              <a:rPr lang="en-US" sz="1400" dirty="0"/>
              <a:t> 100</a:t>
            </a:r>
          </a:p>
          <a:p>
            <a:r>
              <a:rPr lang="en-US" sz="1400" dirty="0"/>
              <a:t>no auto-summary</a:t>
            </a:r>
          </a:p>
          <a:p>
            <a:r>
              <a:rPr lang="en-US" sz="1400" dirty="0"/>
              <a:t>network 20.0.0.0 0.0.0.255</a:t>
            </a:r>
          </a:p>
          <a:p>
            <a:endParaRPr lang="en-US" sz="1400" dirty="0"/>
          </a:p>
          <a:p>
            <a:r>
              <a:rPr lang="en-US" sz="1400" dirty="0"/>
              <a:t>! Redistribution </a:t>
            </a:r>
          </a:p>
          <a:p>
            <a:r>
              <a:rPr lang="en-US" sz="1400" dirty="0"/>
              <a:t>router </a:t>
            </a:r>
            <a:r>
              <a:rPr lang="en-US" sz="1400" dirty="0" err="1"/>
              <a:t>ospf</a:t>
            </a:r>
            <a:r>
              <a:rPr lang="en-US" sz="1400" dirty="0"/>
              <a:t> 1</a:t>
            </a:r>
          </a:p>
          <a:p>
            <a:r>
              <a:rPr lang="en-US" sz="1400" dirty="0"/>
              <a:t>redistribute </a:t>
            </a:r>
            <a:r>
              <a:rPr lang="en-US" sz="1400" dirty="0" err="1"/>
              <a:t>eigrp</a:t>
            </a:r>
            <a:r>
              <a:rPr lang="en-US" sz="1400" dirty="0"/>
              <a:t> 100 subnets</a:t>
            </a:r>
          </a:p>
          <a:p>
            <a:endParaRPr lang="en-US" sz="1400" dirty="0"/>
          </a:p>
          <a:p>
            <a:r>
              <a:rPr lang="en-US" sz="1400" dirty="0"/>
              <a:t>router </a:t>
            </a:r>
            <a:r>
              <a:rPr lang="en-US" sz="1400" dirty="0" err="1"/>
              <a:t>eigrp</a:t>
            </a:r>
            <a:r>
              <a:rPr lang="en-US" sz="1400" dirty="0"/>
              <a:t> 100</a:t>
            </a:r>
          </a:p>
          <a:p>
            <a:r>
              <a:rPr lang="en-US" sz="1400" dirty="0"/>
              <a:t>redistribute </a:t>
            </a:r>
            <a:r>
              <a:rPr lang="en-US" sz="1400" dirty="0" err="1"/>
              <a:t>ospf</a:t>
            </a:r>
            <a:r>
              <a:rPr lang="en-US" sz="1400" dirty="0"/>
              <a:t> 1 metric 10000 100 255 1 1500</a:t>
            </a:r>
          </a:p>
          <a:p>
            <a:endParaRPr lang="en-US" sz="1400" dirty="0"/>
          </a:p>
          <a:p>
            <a:r>
              <a:rPr lang="en-US" sz="1400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541856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F0BF5-64EB-8687-DEC7-03BFC00CE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(R3) → EIGRP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887A01-05E4-3AE7-1519-FD729D265A60}"/>
              </a:ext>
            </a:extLst>
          </p:cNvPr>
          <p:cNvSpPr txBox="1"/>
          <p:nvPr/>
        </p:nvSpPr>
        <p:spPr>
          <a:xfrm>
            <a:off x="1327959" y="1468918"/>
            <a:ext cx="609738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enable</a:t>
            </a:r>
          </a:p>
          <a:p>
            <a:r>
              <a:rPr lang="en-US" dirty="0"/>
              <a:t>conf t</a:t>
            </a:r>
          </a:p>
          <a:p>
            <a:endParaRPr lang="en-US" dirty="0"/>
          </a:p>
          <a:p>
            <a:r>
              <a:rPr lang="en-US" dirty="0"/>
              <a:t>interface fa0/0</a:t>
            </a:r>
          </a:p>
          <a:p>
            <a:r>
              <a:rPr lang="en-US" dirty="0" err="1"/>
              <a:t>ip</a:t>
            </a:r>
            <a:r>
              <a:rPr lang="en-US" dirty="0"/>
              <a:t> address 20.0.0.2 255.255.255.0</a:t>
            </a:r>
          </a:p>
          <a:p>
            <a:r>
              <a:rPr lang="en-US" dirty="0"/>
              <a:t>no shutdown</a:t>
            </a:r>
          </a:p>
          <a:p>
            <a:endParaRPr lang="en-US" dirty="0"/>
          </a:p>
          <a:p>
            <a:r>
              <a:rPr lang="en-US" dirty="0"/>
              <a:t>interface fa0/1</a:t>
            </a:r>
          </a:p>
          <a:p>
            <a:r>
              <a:rPr lang="en-US" dirty="0" err="1"/>
              <a:t>ip</a:t>
            </a:r>
            <a:r>
              <a:rPr lang="en-US" dirty="0"/>
              <a:t> address 192.168.3.1 255.255.255.0</a:t>
            </a:r>
          </a:p>
          <a:p>
            <a:r>
              <a:rPr lang="en-US" dirty="0"/>
              <a:t>no shutdown</a:t>
            </a:r>
          </a:p>
          <a:p>
            <a:endParaRPr lang="en-US" dirty="0"/>
          </a:p>
          <a:p>
            <a:r>
              <a:rPr lang="en-US" dirty="0"/>
              <a:t>router </a:t>
            </a:r>
            <a:r>
              <a:rPr lang="en-US" dirty="0" err="1"/>
              <a:t>eigrp</a:t>
            </a:r>
            <a:r>
              <a:rPr lang="en-US" dirty="0"/>
              <a:t> 100</a:t>
            </a:r>
          </a:p>
          <a:p>
            <a:r>
              <a:rPr lang="en-US" dirty="0"/>
              <a:t>no auto-summary</a:t>
            </a:r>
          </a:p>
          <a:p>
            <a:r>
              <a:rPr lang="en-US" dirty="0"/>
              <a:t>network 20.0.0.0 0.0.0.255</a:t>
            </a:r>
          </a:p>
          <a:p>
            <a:r>
              <a:rPr lang="en-US" dirty="0"/>
              <a:t>network 192.168.3.0 0.0.0.255</a:t>
            </a:r>
          </a:p>
          <a:p>
            <a:endParaRPr lang="en-US" dirty="0"/>
          </a:p>
          <a:p>
            <a:r>
              <a:rPr lang="en-US" dirty="0"/>
              <a:t>end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88C79F-E623-0ACB-3E3E-B1920BFFFC9E}"/>
              </a:ext>
            </a:extLst>
          </p:cNvPr>
          <p:cNvSpPr txBox="1"/>
          <p:nvPr/>
        </p:nvSpPr>
        <p:spPr>
          <a:xfrm>
            <a:off x="6925041" y="6308209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ping 192.168.3.10</a:t>
            </a:r>
          </a:p>
        </p:txBody>
      </p:sp>
    </p:spTree>
    <p:extLst>
      <p:ext uri="{BB962C8B-B14F-4D97-AF65-F5344CB8AC3E}">
        <p14:creationId xmlns:p14="http://schemas.microsoft.com/office/powerpoint/2010/main" val="4269182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319</Words>
  <Application>Microsoft Office PowerPoint</Application>
  <PresentationFormat>Widescreen</PresentationFormat>
  <Paragraphs>147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Dynamic Routing</vt:lpstr>
      <vt:lpstr>PowerPoint Presentation</vt:lpstr>
      <vt:lpstr>Network use</vt:lpstr>
      <vt:lpstr>Pc IP Conf</vt:lpstr>
      <vt:lpstr>PowerPoint Presentation</vt:lpstr>
      <vt:lpstr>OSPF</vt:lpstr>
      <vt:lpstr>OSPF + EIGRP + Redistribution</vt:lpstr>
      <vt:lpstr>(R3) → EIGRP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muthana alhashimi</dc:creator>
  <cp:lastModifiedBy>muthana alhashimi</cp:lastModifiedBy>
  <cp:revision>1</cp:revision>
  <dcterms:created xsi:type="dcterms:W3CDTF">2026-04-17T11:13:07Z</dcterms:created>
  <dcterms:modified xsi:type="dcterms:W3CDTF">2026-04-17T20:58:39Z</dcterms:modified>
</cp:coreProperties>
</file>