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40" autoAdjust="0"/>
  </p:normalViewPr>
  <p:slideViewPr>
    <p:cSldViewPr snapToGrid="0">
      <p:cViewPr varScale="1">
        <p:scale>
          <a:sx n="92" d="100"/>
          <a:sy n="92" d="100"/>
        </p:scale>
        <p:origin x="30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657E5-51CD-25C3-02C3-3F26A9A166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A8CFE1-FD9F-4DC5-2E19-2B39675DD6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298C2-73AB-39EE-FCD4-A631CB1C8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F1D37-11BF-B5FB-5706-0A070D107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BEB50-8E27-CF5B-F26A-4C7E6B644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13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A5FBB-9658-9063-6141-C86A65437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437F1B-4BC8-1C78-7534-CB4E9E74F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8EE9F-700E-1B18-14C9-BACB34B6A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3F3D2-A568-0A4C-D52F-B8C165F8C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D3839-726C-377A-DD86-C7DD8F2E1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541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F6ABED-033B-FF3A-6974-7D35C6EF0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6F1919-61C9-BF4A-DFFC-A8AB14368F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C7122-7F14-A1F9-B736-4220B32EA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08BF4-A168-3940-E8B4-B6D530336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91CAD-4F4B-3840-536A-7A2E8E6C4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2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616F7-F8EF-0BCD-2344-F85FDC124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5072B-E24F-D644-480A-953C3F995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5435-BF9B-3FA6-ECDB-2086C18A8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3969A-C32E-A084-7620-A104F318F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7E29F2-2405-EFD1-2A4D-323173E5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60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AEC93-1DFD-F628-4162-989647840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D161C-16C0-17C1-FBE5-955D38A80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4510F-E1AA-1465-D875-2DF577C65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E2B52-F968-6E17-3F0C-1A6F5C495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41742-C69C-D4BA-902F-0FF0F757C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11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4A0B4-0CB7-D833-5CE7-5946D76F7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2FE9F-A4E7-6B5D-3BC8-0CEE30140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3FACD2-986F-B438-26DD-4FD04ED3C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08D6F4-8287-19E7-1128-981F92C05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7512D-8E76-DEB4-A963-9C2142FD4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91FA4-DE37-2D9E-4AE2-3F63D322B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5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19A5E-72AD-DBB5-A93C-78BADBA6D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E3759B-FF06-D78A-3730-4469A0F1C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063B73-4522-D2E2-4922-69D6ADBF4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EECEEB-6E39-0733-EB29-9D4842F5A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9CC225-15A3-2A74-5969-3D785393FD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96F371-7549-4B67-97A9-C39C3CE99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CAFAB0-F4C9-A316-704A-75BEEB42C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71BBD2-7874-C9C6-F20C-3312FBC41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807E3-7F20-F8DB-03E2-99F09CA1A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78DDED-803D-B22A-805B-D29B501D3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FE9706-F793-5987-6CEE-50710E739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F20DD8-969B-591E-0513-8AE42C1E7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38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F2B5B-47D8-7FF6-5DB6-A1A5FE477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D7CEF2-2E1B-76DB-91AD-9D9CB1760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0D717-3233-5143-055E-A13850065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632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4E94F-37C1-3207-029B-5BF5A9518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678B1-E9CB-68E9-513E-00FE6B3B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4864A-6D15-01A5-D5A7-28C33E92C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3C7CE-A517-9CE7-1A2A-FBBA2B38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31A680-7F5C-81E8-6836-C74059691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2DBBFE-293F-C392-A55A-671FB7F72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04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F5CAF-65C4-45C9-84F0-2CEF3D924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B9B7C4-A6B6-5D4C-5963-90FFC4F5B8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A03A41-581E-062A-1E7E-48FC20718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7D854B-3CC6-3357-7847-8A63AACA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50C9D0-52A8-5384-F312-F34AAF838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B6BEB6-5F9E-DA9F-3C53-8BA64002A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B1BBCC-1DE3-D5AD-5D72-51FB8AF32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D5A3BF-65E1-B630-20C1-25DA2F00D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19F0E-FDA0-CBAE-6C30-C9E448432C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D950B-3588-441B-B53C-BC2930E8743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184A5-98D0-F640-DA12-18488AE02A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F2849-84C1-ED17-5A0F-349C267FB4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EBB3E-C5FB-4D1D-82E6-FFFD21643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95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endert-jan.blogspot.com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2D215-07F7-81E8-088A-55DEDC1A9A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>
                <a:solidFill>
                  <a:srgbClr val="FF0000"/>
                </a:solidFill>
              </a:rPr>
              <a:t>Static Routing </a:t>
            </a:r>
            <a:endParaRPr lang="en-US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302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8034561-BA93-DAF0-602F-8B19972ED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02" y="89829"/>
            <a:ext cx="10972800" cy="598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35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A86F2E-7A15-2862-7965-C042A8FE1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44" y="670301"/>
            <a:ext cx="5175795" cy="27586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8594A2-3A82-9267-471B-A05A57A377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796" y="3429000"/>
            <a:ext cx="5024089" cy="334498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DF99F7B-A96A-7C4C-E1B0-0B981E6F30BB}"/>
              </a:ext>
            </a:extLst>
          </p:cNvPr>
          <p:cNvSpPr txBox="1"/>
          <p:nvPr/>
        </p:nvSpPr>
        <p:spPr>
          <a:xfrm>
            <a:off x="7127240" y="3059668"/>
            <a:ext cx="3462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GB" dirty="0"/>
              <a:t>Smart Serial to DB60 - DTE to DCE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344D49-7572-DC97-CBD0-15B1D830DA94}"/>
              </a:ext>
            </a:extLst>
          </p:cNvPr>
          <p:cNvSpPr txBox="1"/>
          <p:nvPr/>
        </p:nvSpPr>
        <p:spPr>
          <a:xfrm>
            <a:off x="8454044" y="4289367"/>
            <a:ext cx="26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 Data Terminal Equipment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DB33C2-5B83-3DC3-F6E6-E688B1AA80AF}"/>
              </a:ext>
            </a:extLst>
          </p:cNvPr>
          <p:cNvSpPr txBox="1"/>
          <p:nvPr/>
        </p:nvSpPr>
        <p:spPr>
          <a:xfrm>
            <a:off x="7620693" y="4301836"/>
            <a:ext cx="6421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DTE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CB3313-813E-62B0-EDFA-C23D779C60EF}"/>
              </a:ext>
            </a:extLst>
          </p:cNvPr>
          <p:cNvSpPr txBox="1"/>
          <p:nvPr/>
        </p:nvSpPr>
        <p:spPr>
          <a:xfrm>
            <a:off x="7620693" y="4857003"/>
            <a:ext cx="617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DCE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44E91D-A539-0A21-408A-1BD011452805}"/>
              </a:ext>
            </a:extLst>
          </p:cNvPr>
          <p:cNvSpPr txBox="1"/>
          <p:nvPr/>
        </p:nvSpPr>
        <p:spPr>
          <a:xfrm>
            <a:off x="8262851" y="4857003"/>
            <a:ext cx="36929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Data Circuit-terminating Equipment</a:t>
            </a:r>
          </a:p>
        </p:txBody>
      </p:sp>
    </p:spTree>
    <p:extLst>
      <p:ext uri="{BB962C8B-B14F-4D97-AF65-F5344CB8AC3E}">
        <p14:creationId xmlns:p14="http://schemas.microsoft.com/office/powerpoint/2010/main" val="3781007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6456C74-121D-5E73-FEE8-9984FDB04E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117" y="199506"/>
            <a:ext cx="6858000" cy="54032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B8D06B-927C-6797-E760-FDA266DF416B}"/>
              </a:ext>
            </a:extLst>
          </p:cNvPr>
          <p:cNvSpPr txBox="1"/>
          <p:nvPr/>
        </p:nvSpPr>
        <p:spPr>
          <a:xfrm>
            <a:off x="4773842" y="4871258"/>
            <a:ext cx="2644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HWIC-2T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E503AE-504C-4300-3A5D-3BD8A28295FB}"/>
              </a:ext>
            </a:extLst>
          </p:cNvPr>
          <p:cNvSpPr txBox="1"/>
          <p:nvPr/>
        </p:nvSpPr>
        <p:spPr>
          <a:xfrm>
            <a:off x="4511399" y="5760721"/>
            <a:ext cx="3169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High-Speed WAN Interface Card</a:t>
            </a:r>
          </a:p>
        </p:txBody>
      </p:sp>
    </p:spTree>
    <p:extLst>
      <p:ext uri="{BB962C8B-B14F-4D97-AF65-F5344CB8AC3E}">
        <p14:creationId xmlns:p14="http://schemas.microsoft.com/office/powerpoint/2010/main" val="1693810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4705F-4999-863C-1CD2-F68EA4CA4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(IP Addressing)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9F17FC-8377-ED52-D9BD-674F960C9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430308" y="1563413"/>
            <a:ext cx="1911408" cy="169586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471BA8E-6D91-C7C5-C606-7203CBFE4F9B}"/>
              </a:ext>
            </a:extLst>
          </p:cNvPr>
          <p:cNvSpPr txBox="1"/>
          <p:nvPr/>
        </p:nvSpPr>
        <p:spPr>
          <a:xfrm>
            <a:off x="1405369" y="3259279"/>
            <a:ext cx="1911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leendert-jan.blogspot.com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nc-sa/3.0/"/>
              </a:rPr>
              <a:t>CC BY-SA-NC</a:t>
            </a:r>
            <a:endParaRPr lang="en-US" sz="9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10D60F-ECDC-F750-7679-3A00123257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759064" y="1563413"/>
            <a:ext cx="1911408" cy="169586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F36F145-C875-910D-598B-3E2B0A78C826}"/>
              </a:ext>
            </a:extLst>
          </p:cNvPr>
          <p:cNvSpPr txBox="1"/>
          <p:nvPr/>
        </p:nvSpPr>
        <p:spPr>
          <a:xfrm>
            <a:off x="7734125" y="3259279"/>
            <a:ext cx="1911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leendert-jan.blogspot.com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nc-sa/3.0/"/>
              </a:rPr>
              <a:t>CC BY-SA-NC</a:t>
            </a:r>
            <a:endParaRPr lang="en-US" sz="9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A250F7-1D3A-2C03-47EB-368DAB3F084A}"/>
              </a:ext>
            </a:extLst>
          </p:cNvPr>
          <p:cNvSpPr txBox="1"/>
          <p:nvPr/>
        </p:nvSpPr>
        <p:spPr>
          <a:xfrm>
            <a:off x="2061557" y="3798917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PC-A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95681766-F129-520F-BB81-2DCCEDC84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909" y="4371740"/>
            <a:ext cx="406874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IP Address: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192.168.1.10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Subnet Mask: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255.255.255.0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Default Gateway: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192.168.1.1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R1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65DE2855-F215-D4C0-C30A-192531F03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1245" y="4371740"/>
            <a:ext cx="413286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IP Address: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192.168.2.10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Subnet Mask: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255.255.255.0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Default Gateway: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192.168.2.1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R2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41ACAF-4BB3-F7E2-1A74-FA54198250C4}"/>
              </a:ext>
            </a:extLst>
          </p:cNvPr>
          <p:cNvSpPr txBox="1"/>
          <p:nvPr/>
        </p:nvSpPr>
        <p:spPr>
          <a:xfrm>
            <a:off x="8672993" y="3798917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PC-B</a:t>
            </a:r>
          </a:p>
        </p:txBody>
      </p:sp>
    </p:spTree>
    <p:extLst>
      <p:ext uri="{BB962C8B-B14F-4D97-AF65-F5344CB8AC3E}">
        <p14:creationId xmlns:p14="http://schemas.microsoft.com/office/powerpoint/2010/main" val="1745378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45258-2F49-C28D-B8D5-2B5EC8787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CLI Configuration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048B28-947C-C2C6-47ED-D8B7F1D6BE70}"/>
              </a:ext>
            </a:extLst>
          </p:cNvPr>
          <p:cNvSpPr txBox="1"/>
          <p:nvPr/>
        </p:nvSpPr>
        <p:spPr>
          <a:xfrm>
            <a:off x="1122217" y="2518757"/>
            <a:ext cx="434465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 enable</a:t>
            </a:r>
          </a:p>
          <a:p>
            <a:r>
              <a:rPr lang="en-GB" dirty="0"/>
              <a:t> configure terminal</a:t>
            </a:r>
          </a:p>
          <a:p>
            <a:r>
              <a:rPr lang="en-GB" dirty="0"/>
              <a:t> interface gig0/0</a:t>
            </a:r>
          </a:p>
          <a:p>
            <a:r>
              <a:rPr lang="en-GB" dirty="0"/>
              <a:t> </a:t>
            </a:r>
            <a:r>
              <a:rPr lang="en-GB" dirty="0" err="1"/>
              <a:t>ip</a:t>
            </a:r>
            <a:r>
              <a:rPr lang="en-GB" dirty="0"/>
              <a:t> address 192.168.1.1 255.255.255.0</a:t>
            </a:r>
          </a:p>
          <a:p>
            <a:r>
              <a:rPr lang="en-GB" dirty="0"/>
              <a:t> no shutdown</a:t>
            </a:r>
          </a:p>
          <a:p>
            <a:r>
              <a:rPr lang="en-GB" dirty="0"/>
              <a:t>interface serial 0/0/0</a:t>
            </a:r>
          </a:p>
          <a:p>
            <a:r>
              <a:rPr lang="en-GB" dirty="0" err="1"/>
              <a:t>ip</a:t>
            </a:r>
            <a:r>
              <a:rPr lang="en-GB" dirty="0"/>
              <a:t> address 10.0.0.1 255.255.255.252</a:t>
            </a:r>
          </a:p>
          <a:p>
            <a:r>
              <a:rPr lang="en-GB" dirty="0"/>
              <a:t>no shutdown</a:t>
            </a:r>
          </a:p>
          <a:p>
            <a:r>
              <a:rPr lang="en-GB" dirty="0"/>
              <a:t> </a:t>
            </a:r>
            <a:r>
              <a:rPr lang="en-GB" dirty="0" err="1"/>
              <a:t>ip</a:t>
            </a:r>
            <a:r>
              <a:rPr lang="en-GB" dirty="0"/>
              <a:t> route 192.168.2.0 255.255.255.0 10.0.0.2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BD59B8-5D14-57F6-75EA-B93A7C62AA47}"/>
              </a:ext>
            </a:extLst>
          </p:cNvPr>
          <p:cNvSpPr txBox="1"/>
          <p:nvPr/>
        </p:nvSpPr>
        <p:spPr>
          <a:xfrm>
            <a:off x="1186642" y="1839483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ROU 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23D48C-5F7C-17B1-DD5B-37E1F9596CDB}"/>
              </a:ext>
            </a:extLst>
          </p:cNvPr>
          <p:cNvSpPr txBox="1"/>
          <p:nvPr/>
        </p:nvSpPr>
        <p:spPr>
          <a:xfrm>
            <a:off x="7033260" y="1839483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ROU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418EEE-97CD-C44D-A68C-A1E4E2793EA3}"/>
              </a:ext>
            </a:extLst>
          </p:cNvPr>
          <p:cNvSpPr txBox="1"/>
          <p:nvPr/>
        </p:nvSpPr>
        <p:spPr>
          <a:xfrm>
            <a:off x="6858837" y="2357610"/>
            <a:ext cx="434465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 enable</a:t>
            </a:r>
          </a:p>
          <a:p>
            <a:r>
              <a:rPr lang="en-GB" dirty="0"/>
              <a:t>configure terminal</a:t>
            </a:r>
          </a:p>
          <a:p>
            <a:r>
              <a:rPr lang="en-GB" dirty="0"/>
              <a:t>interface gig0/0</a:t>
            </a:r>
          </a:p>
          <a:p>
            <a:r>
              <a:rPr lang="en-GB" dirty="0" err="1"/>
              <a:t>ip</a:t>
            </a:r>
            <a:r>
              <a:rPr lang="en-GB" dirty="0"/>
              <a:t> address 192.168.2.1 255.255.255.0</a:t>
            </a:r>
          </a:p>
          <a:p>
            <a:r>
              <a:rPr lang="en-GB" dirty="0"/>
              <a:t>no shutdown</a:t>
            </a:r>
          </a:p>
          <a:p>
            <a:r>
              <a:rPr lang="en-GB" dirty="0"/>
              <a:t>interface serial 0/1/0</a:t>
            </a:r>
          </a:p>
          <a:p>
            <a:r>
              <a:rPr lang="en-GB" dirty="0" err="1"/>
              <a:t>ip</a:t>
            </a:r>
            <a:r>
              <a:rPr lang="en-GB" dirty="0"/>
              <a:t> address 10.0.0.2 255.255.255.252</a:t>
            </a:r>
          </a:p>
          <a:p>
            <a:r>
              <a:rPr lang="en-GB" dirty="0"/>
              <a:t>no shutdown</a:t>
            </a:r>
          </a:p>
          <a:p>
            <a:r>
              <a:rPr lang="en-GB" dirty="0" err="1"/>
              <a:t>ip</a:t>
            </a:r>
            <a:r>
              <a:rPr lang="en-GB" dirty="0"/>
              <a:t> route 192.168.1.0 255.255.255.0 10.0.0.1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D2807E-08FB-8B42-1C3C-4CB7CA7AF80A}"/>
              </a:ext>
            </a:extLst>
          </p:cNvPr>
          <p:cNvSpPr txBox="1"/>
          <p:nvPr/>
        </p:nvSpPr>
        <p:spPr>
          <a:xfrm>
            <a:off x="5333163" y="6055744"/>
            <a:ext cx="1525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show </a:t>
            </a:r>
            <a:r>
              <a:rPr lang="en-US" dirty="0" err="1">
                <a:solidFill>
                  <a:srgbClr val="FF0000"/>
                </a:solidFill>
              </a:rPr>
              <a:t>ip</a:t>
            </a:r>
            <a:r>
              <a:rPr lang="en-US" dirty="0">
                <a:solidFill>
                  <a:srgbClr val="FF0000"/>
                </a:solidFill>
              </a:rPr>
              <a:t> route </a:t>
            </a:r>
          </a:p>
        </p:txBody>
      </p:sp>
    </p:spTree>
    <p:extLst>
      <p:ext uri="{BB962C8B-B14F-4D97-AF65-F5344CB8AC3E}">
        <p14:creationId xmlns:p14="http://schemas.microsoft.com/office/powerpoint/2010/main" val="3086111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63DD6-8299-6881-625C-0E99D98D1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Phone </a:t>
            </a:r>
            <a:r>
              <a:rPr lang="en-US" dirty="0">
                <a:solidFill>
                  <a:srgbClr val="FF0000"/>
                </a:solidFill>
              </a:rPr>
              <a:t>VOIP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C6331A-DB58-605A-EEE7-C7F43F437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07" y="1690688"/>
            <a:ext cx="6350000" cy="4826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8123E39-B963-9AA0-FCE5-490091A768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3264" y="2244437"/>
            <a:ext cx="4233949" cy="3175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546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B21B0D4-BA23-162E-399F-4E1E0B6CBD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71747" y="2726914"/>
            <a:ext cx="1634133" cy="9296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3B26D1-89DC-B806-7DB4-6AFDBDAC1244}"/>
              </a:ext>
            </a:extLst>
          </p:cNvPr>
          <p:cNvSpPr txBox="1"/>
          <p:nvPr/>
        </p:nvSpPr>
        <p:spPr>
          <a:xfrm>
            <a:off x="1312410" y="2190002"/>
            <a:ext cx="1352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Router 2811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A22084-9A54-81DE-D260-D8EC531D31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415" y="2374668"/>
            <a:ext cx="1634133" cy="163413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105002B-A5D3-468F-11DF-70E64235B5BE}"/>
              </a:ext>
            </a:extLst>
          </p:cNvPr>
          <p:cNvSpPr txBox="1"/>
          <p:nvPr/>
        </p:nvSpPr>
        <p:spPr>
          <a:xfrm>
            <a:off x="5211078" y="2195543"/>
            <a:ext cx="139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Switch 2960</a:t>
            </a:r>
            <a:r>
              <a:rPr lang="en-US" dirty="0"/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0F7101-27D3-44EA-25AE-8EB55F1E781C}"/>
              </a:ext>
            </a:extLst>
          </p:cNvPr>
          <p:cNvSpPr txBox="1"/>
          <p:nvPr/>
        </p:nvSpPr>
        <p:spPr>
          <a:xfrm>
            <a:off x="9341427" y="2235722"/>
            <a:ext cx="15381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IP Phone 7960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889ACFB-E147-DF18-6679-38FCC21DF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9747" y="2586235"/>
            <a:ext cx="1593419" cy="1210998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DC1E821-96A1-DC3F-34B9-AB9484C8F695}"/>
              </a:ext>
            </a:extLst>
          </p:cNvPr>
          <p:cNvCxnSpPr/>
          <p:nvPr/>
        </p:nvCxnSpPr>
        <p:spPr>
          <a:xfrm>
            <a:off x="1978429" y="3797233"/>
            <a:ext cx="0" cy="1090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F43AC0D-E1ED-49FE-E731-52A8892D6013}"/>
              </a:ext>
            </a:extLst>
          </p:cNvPr>
          <p:cNvSpPr txBox="1"/>
          <p:nvPr/>
        </p:nvSpPr>
        <p:spPr>
          <a:xfrm>
            <a:off x="1652057" y="4946073"/>
            <a:ext cx="652743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2900</a:t>
            </a:r>
          </a:p>
          <a:p>
            <a:r>
              <a:rPr lang="en-GB" dirty="0"/>
              <a:t>3900</a:t>
            </a:r>
          </a:p>
          <a:p>
            <a:r>
              <a:rPr lang="en-GB" dirty="0"/>
              <a:t>4000</a:t>
            </a:r>
          </a:p>
          <a:p>
            <a:r>
              <a:rPr lang="en-GB" dirty="0"/>
              <a:t>ISR</a:t>
            </a: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212786A-094E-7B35-3C39-EA09B3812752}"/>
              </a:ext>
            </a:extLst>
          </p:cNvPr>
          <p:cNvCxnSpPr/>
          <p:nvPr/>
        </p:nvCxnSpPr>
        <p:spPr>
          <a:xfrm>
            <a:off x="5730240" y="3652441"/>
            <a:ext cx="0" cy="1090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279656F-F91A-A120-421B-D9DEB66FBAC9}"/>
              </a:ext>
            </a:extLst>
          </p:cNvPr>
          <p:cNvSpPr txBox="1"/>
          <p:nvPr/>
        </p:nvSpPr>
        <p:spPr>
          <a:xfrm>
            <a:off x="5446348" y="4879572"/>
            <a:ext cx="5677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POE</a:t>
            </a:r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BF5A382-A5E3-6E26-E537-BE7456367B46}"/>
              </a:ext>
            </a:extLst>
          </p:cNvPr>
          <p:cNvCxnSpPr/>
          <p:nvPr/>
        </p:nvCxnSpPr>
        <p:spPr>
          <a:xfrm>
            <a:off x="10110508" y="3797233"/>
            <a:ext cx="0" cy="1090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60AC84C-D043-3F8E-9DA7-BFBDCE8B45F7}"/>
              </a:ext>
            </a:extLst>
          </p:cNvPr>
          <p:cNvSpPr txBox="1"/>
          <p:nvPr/>
        </p:nvSpPr>
        <p:spPr>
          <a:xfrm>
            <a:off x="9784136" y="4946072"/>
            <a:ext cx="1411861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/>
              <a:t>Grandstream</a:t>
            </a:r>
            <a:endParaRPr lang="en-US" dirty="0"/>
          </a:p>
          <a:p>
            <a:r>
              <a:rPr lang="en-US" dirty="0"/>
              <a:t>Polycom</a:t>
            </a:r>
          </a:p>
        </p:txBody>
      </p:sp>
    </p:spTree>
    <p:extLst>
      <p:ext uri="{BB962C8B-B14F-4D97-AF65-F5344CB8AC3E}">
        <p14:creationId xmlns:p14="http://schemas.microsoft.com/office/powerpoint/2010/main" val="4029633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48E7B4-368C-F2AE-71B7-129DFD471E32}"/>
              </a:ext>
            </a:extLst>
          </p:cNvPr>
          <p:cNvSpPr txBox="1"/>
          <p:nvPr/>
        </p:nvSpPr>
        <p:spPr>
          <a:xfrm>
            <a:off x="849882" y="689957"/>
            <a:ext cx="1132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Switch CLI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F1C1AE-E1FE-B02D-22E6-AE6E46A5F536}"/>
              </a:ext>
            </a:extLst>
          </p:cNvPr>
          <p:cNvSpPr txBox="1"/>
          <p:nvPr/>
        </p:nvSpPr>
        <p:spPr>
          <a:xfrm>
            <a:off x="752836" y="1240898"/>
            <a:ext cx="245830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enable</a:t>
            </a:r>
          </a:p>
          <a:p>
            <a:r>
              <a:rPr lang="en-US" dirty="0"/>
              <a:t>configure terminal</a:t>
            </a:r>
          </a:p>
          <a:p>
            <a:r>
              <a:rPr lang="en-US" dirty="0"/>
              <a:t>interface range fa0/1-10</a:t>
            </a:r>
          </a:p>
          <a:p>
            <a:r>
              <a:rPr lang="en-US" dirty="0"/>
              <a:t>switchport mode access</a:t>
            </a:r>
          </a:p>
          <a:p>
            <a:r>
              <a:rPr lang="en-US" dirty="0"/>
              <a:t>switchport voice </a:t>
            </a:r>
            <a:r>
              <a:rPr lang="en-US" dirty="0" err="1"/>
              <a:t>vlan</a:t>
            </a:r>
            <a:r>
              <a:rPr lang="en-US" dirty="0"/>
              <a:t> 1</a:t>
            </a:r>
          </a:p>
          <a:p>
            <a:r>
              <a:rPr lang="en-US" dirty="0"/>
              <a:t>exit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68016D-DB86-E8B7-45F8-197FF5CA4364}"/>
              </a:ext>
            </a:extLst>
          </p:cNvPr>
          <p:cNvSpPr txBox="1"/>
          <p:nvPr/>
        </p:nvSpPr>
        <p:spPr>
          <a:xfrm>
            <a:off x="4176803" y="689957"/>
            <a:ext cx="939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ROU CLI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48FB66-B419-FA35-0A56-B7A176F02D3E}"/>
              </a:ext>
            </a:extLst>
          </p:cNvPr>
          <p:cNvSpPr txBox="1"/>
          <p:nvPr/>
        </p:nvSpPr>
        <p:spPr>
          <a:xfrm>
            <a:off x="4247481" y="1059289"/>
            <a:ext cx="369703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enable</a:t>
            </a:r>
          </a:p>
          <a:p>
            <a:r>
              <a:rPr lang="en-US" dirty="0"/>
              <a:t>configure terminal</a:t>
            </a:r>
          </a:p>
          <a:p>
            <a:r>
              <a:rPr lang="en-US" dirty="0"/>
              <a:t>interface fa0/0</a:t>
            </a:r>
          </a:p>
          <a:p>
            <a:r>
              <a:rPr lang="en-US" dirty="0" err="1"/>
              <a:t>ip</a:t>
            </a:r>
            <a:r>
              <a:rPr lang="en-US" dirty="0"/>
              <a:t> address 192.168.1.1 255.255.255.0</a:t>
            </a:r>
          </a:p>
          <a:p>
            <a:r>
              <a:rPr lang="en-US" dirty="0"/>
              <a:t>no shutdown</a:t>
            </a:r>
          </a:p>
          <a:p>
            <a:r>
              <a:rPr lang="en-US" dirty="0"/>
              <a:t>exit</a:t>
            </a:r>
          </a:p>
          <a:p>
            <a:r>
              <a:rPr lang="en-US" dirty="0" err="1"/>
              <a:t>ip</a:t>
            </a:r>
            <a:r>
              <a:rPr lang="en-US" dirty="0"/>
              <a:t> </a:t>
            </a:r>
            <a:r>
              <a:rPr lang="en-US" dirty="0" err="1"/>
              <a:t>dhcp</a:t>
            </a:r>
            <a:r>
              <a:rPr lang="en-US" dirty="0"/>
              <a:t> pool MY_VOICE</a:t>
            </a:r>
          </a:p>
          <a:p>
            <a:r>
              <a:rPr lang="en-US" dirty="0"/>
              <a:t>network 192.168.1.0 255.255.255.0</a:t>
            </a:r>
          </a:p>
          <a:p>
            <a:r>
              <a:rPr lang="en-US" dirty="0"/>
              <a:t>default-router 192.168.1.1</a:t>
            </a:r>
          </a:p>
          <a:p>
            <a:r>
              <a:rPr lang="en-US" dirty="0"/>
              <a:t>option 150 </a:t>
            </a:r>
            <a:r>
              <a:rPr lang="en-US" dirty="0" err="1"/>
              <a:t>ip</a:t>
            </a:r>
            <a:r>
              <a:rPr lang="en-US" dirty="0"/>
              <a:t> 192.168.1.1</a:t>
            </a:r>
          </a:p>
          <a:p>
            <a:r>
              <a:rPr lang="en-US" dirty="0"/>
              <a:t>exit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19AFC0-1E43-1D12-A283-8E8A1FB44DC9}"/>
              </a:ext>
            </a:extLst>
          </p:cNvPr>
          <p:cNvSpPr txBox="1"/>
          <p:nvPr/>
        </p:nvSpPr>
        <p:spPr>
          <a:xfrm>
            <a:off x="8419065" y="689957"/>
            <a:ext cx="1873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Telephony Service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B3C20A-9FDC-25E5-5DF7-740912E6E318}"/>
              </a:ext>
            </a:extLst>
          </p:cNvPr>
          <p:cNvSpPr txBox="1"/>
          <p:nvPr/>
        </p:nvSpPr>
        <p:spPr>
          <a:xfrm>
            <a:off x="8153057" y="1119780"/>
            <a:ext cx="396935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telephony-service</a:t>
            </a:r>
          </a:p>
          <a:p>
            <a:r>
              <a:rPr lang="en-GB" dirty="0"/>
              <a:t>max-</a:t>
            </a:r>
            <a:r>
              <a:rPr lang="en-GB" dirty="0" err="1"/>
              <a:t>dn</a:t>
            </a:r>
            <a:r>
              <a:rPr lang="en-GB" dirty="0"/>
              <a:t> 5</a:t>
            </a:r>
          </a:p>
          <a:p>
            <a:r>
              <a:rPr lang="en-GB" dirty="0"/>
              <a:t>max-</a:t>
            </a:r>
            <a:r>
              <a:rPr lang="en-GB" dirty="0" err="1"/>
              <a:t>ephones</a:t>
            </a:r>
            <a:r>
              <a:rPr lang="en-GB" dirty="0"/>
              <a:t> 5</a:t>
            </a:r>
          </a:p>
          <a:p>
            <a:r>
              <a:rPr lang="en-GB" dirty="0" err="1"/>
              <a:t>ip</a:t>
            </a:r>
            <a:r>
              <a:rPr lang="en-GB" dirty="0"/>
              <a:t> source-address 192.168.1.1 port 2000</a:t>
            </a:r>
          </a:p>
          <a:p>
            <a:r>
              <a:rPr lang="en-GB" dirty="0"/>
              <a:t>auto assign 1 to 5</a:t>
            </a:r>
          </a:p>
          <a:p>
            <a:r>
              <a:rPr lang="en-GB" dirty="0"/>
              <a:t>exit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76C5C8-B89E-7F24-FDD8-EBC94A26D290}"/>
              </a:ext>
            </a:extLst>
          </p:cNvPr>
          <p:cNvSpPr txBox="1"/>
          <p:nvPr/>
        </p:nvSpPr>
        <p:spPr>
          <a:xfrm>
            <a:off x="849882" y="4666212"/>
            <a:ext cx="2204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TELEPHONE NUMBER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CAD954-21EC-E53D-ED1D-F01A1E9FEF1C}"/>
              </a:ext>
            </a:extLst>
          </p:cNvPr>
          <p:cNvSpPr txBox="1"/>
          <p:nvPr/>
        </p:nvSpPr>
        <p:spPr>
          <a:xfrm>
            <a:off x="849882" y="4983488"/>
            <a:ext cx="138691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ephone-dn</a:t>
            </a:r>
            <a:r>
              <a:rPr lang="en-GB" dirty="0"/>
              <a:t> 1</a:t>
            </a:r>
          </a:p>
          <a:p>
            <a:r>
              <a:rPr lang="en-GB" dirty="0"/>
              <a:t>number 101</a:t>
            </a:r>
          </a:p>
          <a:p>
            <a:r>
              <a:rPr lang="en-GB" dirty="0"/>
              <a:t>exit</a:t>
            </a:r>
          </a:p>
          <a:p>
            <a:r>
              <a:rPr lang="en-GB" dirty="0" err="1"/>
              <a:t>ephone-dn</a:t>
            </a:r>
            <a:r>
              <a:rPr lang="en-GB" dirty="0"/>
              <a:t> 2</a:t>
            </a:r>
          </a:p>
          <a:p>
            <a:r>
              <a:rPr lang="en-GB" dirty="0"/>
              <a:t>number 102</a:t>
            </a:r>
          </a:p>
          <a:p>
            <a:r>
              <a:rPr lang="en-GB" dirty="0"/>
              <a:t>exit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323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3090</TotalTime>
  <Words>236</Words>
  <Application>Microsoft Office PowerPoint</Application>
  <PresentationFormat>Widescreen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Unicode MS</vt:lpstr>
      <vt:lpstr>Calibri</vt:lpstr>
      <vt:lpstr>Calibri Light</vt:lpstr>
      <vt:lpstr>Office Theme</vt:lpstr>
      <vt:lpstr>Static Routing </vt:lpstr>
      <vt:lpstr>PowerPoint Presentation</vt:lpstr>
      <vt:lpstr>PowerPoint Presentation</vt:lpstr>
      <vt:lpstr>PowerPoint Presentation</vt:lpstr>
      <vt:lpstr>(IP Addressing)</vt:lpstr>
      <vt:lpstr>CLI Configuration</vt:lpstr>
      <vt:lpstr>IP Phone VOIP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muthana alhashimi</dc:creator>
  <cp:lastModifiedBy>muthana alhashimi</cp:lastModifiedBy>
  <cp:revision>2</cp:revision>
  <dcterms:created xsi:type="dcterms:W3CDTF">2026-03-29T18:10:31Z</dcterms:created>
  <dcterms:modified xsi:type="dcterms:W3CDTF">2026-04-04T10:19:21Z</dcterms:modified>
</cp:coreProperties>
</file>