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307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40F0CF-38B6-9BC4-943F-5CEACBA5F54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8385F4D-CF9E-C8B9-F22B-2E455C3898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328CA8-305B-2C5B-1D08-A934D13EB3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CEC6E7-0498-F20A-9CDD-3FF03C279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63315-CF31-0C6B-8556-7762768A70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73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1D0FC-0359-2258-A9BF-8247ED79D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6D46C0-9C43-DC1D-60A1-4D588A2BD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FC3CE5-5D0D-C1E2-45A2-086E589F7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86C44-0207-81FA-8512-9B1DE33A95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4550F8-67B6-9440-2900-DE5877BBD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173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642B96-D07E-1323-0C04-D7B1192A3F5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23F2CB-E2B6-5957-8D39-4972467F9C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9B818-D630-AB77-7812-7CA0B97A1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CD6B0-F3B6-CB00-F1D0-EC6C19284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D8D7EF-B3AB-C797-A9A7-79EBC4716E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613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A8E06-053F-B3AA-C5FE-1BD3D7F6F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E838F2-2081-6F2C-CF53-3281166D2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DA145A-27F4-D60B-9EFF-92F883E5A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C54624-0543-A828-A40F-6CD566796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9BDBE3-3622-939C-E34B-2251B53B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781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AEFA9-3889-0291-69EB-763E60E0B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AE8AE3-ED24-2C21-7873-194848C9DE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B7CFAC-63D7-345B-7583-7FDC3FC089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74C470-9BDC-FD59-BC28-4AC8AE47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DFD85-82B5-F30C-174D-BF79ADD8E2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79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FC4800-C487-1820-0342-DAE345759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6ED7F-7C3F-FE8C-453C-698F0AC98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F6A2EE-0FE8-FC7E-5144-89CB19721F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FBD46E-8E32-903D-A022-2F08C8840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4E1D4B-4F7D-D2CD-8DA8-BCCA740E0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86AA63-6BBE-9DE2-FCCC-C4379E993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112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DAFA8-4B94-2E18-A06B-67668E891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2D1D97-16F7-59D9-F20B-706D31103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6EA664-0A57-EECE-1941-BD7368748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673ACC-944C-46AC-AEBB-C25C3BFC4A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4E8C0F-0E20-8F85-7D0D-8185D39661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83EC-37A7-F7CA-860B-D85AD005D7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1E2E5BB-9A1B-B9F4-BEE6-D0FA33A9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E1BBD9-ACC3-4D2B-2D03-134165006D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82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70BD2D-C932-9C7D-CE48-20FFAB034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8BEA7E-B650-B30B-5817-59D91766D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87EF94-B504-2FA5-E20E-1936AA60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B791E4-C011-374E-4AD6-0DAEC8D64F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61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DBE0FC-1336-3E50-3A74-2EE350BBD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14C11F3-D36C-2C05-0007-21F63BDBD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F90BE7-8E25-1A56-257C-C2134ECCF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66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8E610-72EE-549B-43BA-DC78DC90D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52A211-153B-707A-8597-54534CFCAE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E2248BD-5A6B-2F70-5A00-2A6FDEB3A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CDEB9-94A8-9E84-5756-D7ACA3813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44939-72D7-1E1A-9109-EB9F73A3C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02040B-B3D7-7FBF-6ABF-C8801F729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527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BD3254-2059-4F1B-93DE-7C048262F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2B8A977-4FA0-903F-6052-1F9DB46E61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72B7FA-BB83-9DE6-5780-5611F367AA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143848-162C-53D7-C433-BEA69EF6A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2DE736-BA1D-9D85-095C-B1A28CEAA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2B479F-932A-C5E9-D24F-7C12273E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33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C8BE1D-B14E-003B-BF0B-4D4717D2B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2C211D-6BD9-D8C3-E11A-5764441872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32D08-94F5-5A73-01F0-66D9994BDD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E769D-0CFF-437F-9004-82962539A422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C6BBB9-BF61-CFAD-EEEF-18A783CB99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0F383B-876F-BDA7-11E3-3326B544C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BF51E-797B-4C0A-8B5D-CF5DC6376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159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:a16="http://schemas.microsoft.com/office/drawing/2014/main" id="{3A90941F-0ED5-AE59-0C7E-5E99C8D27C4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1562283" y="1215675"/>
            <a:ext cx="9067434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76176" tIns="0" rIns="7617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Google Sans Flex"/>
              </a:rPr>
              <a:t>Network Security: SSH, Port Security, Hardening</a:t>
            </a:r>
            <a:endParaRPr kumimoji="0" lang="en-US" altLang="en-US" sz="3600" b="0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37FE3D6-21C3-AF74-D6C8-52DF2F7CA2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0558" y="2211185"/>
            <a:ext cx="7181350" cy="4039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64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2B2CAF9-C34F-0296-440A-D95388719A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412" y="1793824"/>
            <a:ext cx="1635176" cy="163517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19C7426-3FDE-2FC9-ECB2-746E26824134}"/>
              </a:ext>
            </a:extLst>
          </p:cNvPr>
          <p:cNvCxnSpPr/>
          <p:nvPr/>
        </p:nvCxnSpPr>
        <p:spPr>
          <a:xfrm flipH="1">
            <a:off x="2951018" y="2394065"/>
            <a:ext cx="2053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004654F-768B-8EC4-0F1A-9013395549E1}"/>
              </a:ext>
            </a:extLst>
          </p:cNvPr>
          <p:cNvCxnSpPr/>
          <p:nvPr/>
        </p:nvCxnSpPr>
        <p:spPr>
          <a:xfrm flipH="1">
            <a:off x="7201592" y="2380210"/>
            <a:ext cx="20532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AB07E380-2C98-43F7-6585-A08A019A9C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887352" y="1684821"/>
            <a:ext cx="926591" cy="9265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28161BB6-3178-53C7-4FAD-1B0CF0BD8E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9378057" y="1684821"/>
            <a:ext cx="926591" cy="92659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8BE85E45-A33F-6F73-600F-2C5736BC5570}"/>
              </a:ext>
            </a:extLst>
          </p:cNvPr>
          <p:cNvSpPr txBox="1"/>
          <p:nvPr/>
        </p:nvSpPr>
        <p:spPr>
          <a:xfrm>
            <a:off x="1987524" y="2535382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PC 0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28C72D5-1E0D-F64A-B997-3C341CA1B51D}"/>
              </a:ext>
            </a:extLst>
          </p:cNvPr>
          <p:cNvSpPr txBox="1"/>
          <p:nvPr/>
        </p:nvSpPr>
        <p:spPr>
          <a:xfrm>
            <a:off x="9543033" y="2535382"/>
            <a:ext cx="596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PC 1</a:t>
            </a:r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CD99-70DB-63D2-C994-BD71360B1302}"/>
              </a:ext>
            </a:extLst>
          </p:cNvPr>
          <p:cNvSpPr txBox="1"/>
          <p:nvPr/>
        </p:nvSpPr>
        <p:spPr>
          <a:xfrm>
            <a:off x="4532326" y="242674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01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4D3EA14-0E72-29F8-EF87-D591996A35C0}"/>
              </a:ext>
            </a:extLst>
          </p:cNvPr>
          <p:cNvSpPr txBox="1"/>
          <p:nvPr/>
        </p:nvSpPr>
        <p:spPr>
          <a:xfrm>
            <a:off x="7036615" y="2350716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02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6F8EB54-8B3E-112C-0589-F6BBE0CB055C}"/>
              </a:ext>
            </a:extLst>
          </p:cNvPr>
          <p:cNvSpPr txBox="1"/>
          <p:nvPr/>
        </p:nvSpPr>
        <p:spPr>
          <a:xfrm>
            <a:off x="1618903" y="2891342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192.168.1.5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39B3580-B785-4EF8-B296-6D17A46B3D72}"/>
              </a:ext>
            </a:extLst>
          </p:cNvPr>
          <p:cNvSpPr txBox="1"/>
          <p:nvPr/>
        </p:nvSpPr>
        <p:spPr>
          <a:xfrm>
            <a:off x="9130960" y="2861440"/>
            <a:ext cx="14207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192.168.1.6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CA00B222-406A-FE48-E503-B841E603881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8265" y="4962698"/>
            <a:ext cx="1303408" cy="130340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03D511AD-DB49-FE17-A046-7DAEE19E26F2}"/>
              </a:ext>
            </a:extLst>
          </p:cNvPr>
          <p:cNvSpPr txBox="1"/>
          <p:nvPr/>
        </p:nvSpPr>
        <p:spPr>
          <a:xfrm>
            <a:off x="5376949" y="4526518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192.168.1.100</a:t>
            </a:r>
          </a:p>
        </p:txBody>
      </p:sp>
    </p:spTree>
    <p:extLst>
      <p:ext uri="{BB962C8B-B14F-4D97-AF65-F5344CB8AC3E}">
        <p14:creationId xmlns:p14="http://schemas.microsoft.com/office/powerpoint/2010/main" val="1899142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AEF83-D57A-B56E-6F92-B89CD570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Lab 1: Device Hardening (System Security)</a:t>
            </a:r>
            <a:br>
              <a:rPr lang="en-GB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50A251F-84F8-274B-6B09-CACE420B0DDF}"/>
              </a:ext>
            </a:extLst>
          </p:cNvPr>
          <p:cNvSpPr txBox="1"/>
          <p:nvPr/>
        </p:nvSpPr>
        <p:spPr>
          <a:xfrm>
            <a:off x="1452649" y="1997839"/>
            <a:ext cx="6097384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configure terminal</a:t>
            </a:r>
          </a:p>
          <a:p>
            <a:r>
              <a:rPr lang="en-US" dirty="0"/>
              <a:t>hostname Iraq-Switch</a:t>
            </a:r>
          </a:p>
          <a:p>
            <a:r>
              <a:rPr lang="en-US" dirty="0"/>
              <a:t>enable secret 12345</a:t>
            </a:r>
          </a:p>
          <a:p>
            <a:r>
              <a:rPr lang="en-US" dirty="0"/>
              <a:t>service password-encryption</a:t>
            </a:r>
          </a:p>
          <a:p>
            <a:r>
              <a:rPr lang="en-US" dirty="0"/>
              <a:t>banner </a:t>
            </a:r>
            <a:r>
              <a:rPr lang="en-US" dirty="0" err="1"/>
              <a:t>motd</a:t>
            </a:r>
            <a:r>
              <a:rPr lang="en-US" dirty="0"/>
              <a:t> # Unauthorized Access Strictly Prohibited #</a:t>
            </a:r>
          </a:p>
          <a:p>
            <a:r>
              <a:rPr lang="en-US" dirty="0"/>
              <a:t>line console 0</a:t>
            </a:r>
          </a:p>
          <a:p>
            <a:r>
              <a:rPr lang="en-US" dirty="0"/>
              <a:t> password </a:t>
            </a:r>
            <a:r>
              <a:rPr lang="en-US" dirty="0" err="1"/>
              <a:t>ConsolePass</a:t>
            </a:r>
            <a:endParaRPr lang="en-US" dirty="0"/>
          </a:p>
          <a:p>
            <a:r>
              <a:rPr lang="en-US" dirty="0"/>
              <a:t> login</a:t>
            </a:r>
          </a:p>
          <a:p>
            <a:r>
              <a:rPr lang="en-US" dirty="0"/>
              <a:t>exit</a:t>
            </a:r>
          </a:p>
        </p:txBody>
      </p:sp>
    </p:spTree>
    <p:extLst>
      <p:ext uri="{BB962C8B-B14F-4D97-AF65-F5344CB8AC3E}">
        <p14:creationId xmlns:p14="http://schemas.microsoft.com/office/powerpoint/2010/main" val="22383471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4BB69-342E-A53D-66ED-685CDD218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FF0000"/>
                </a:solidFill>
              </a:rPr>
              <a:t>Lab 2: Management Security (SSH Configuration)</a:t>
            </a:r>
            <a:br>
              <a:rPr lang="en-GB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0FC9187-4311-CDE2-75C6-A5B562707C59}"/>
              </a:ext>
            </a:extLst>
          </p:cNvPr>
          <p:cNvSpPr txBox="1"/>
          <p:nvPr/>
        </p:nvSpPr>
        <p:spPr>
          <a:xfrm>
            <a:off x="1610591" y="1493855"/>
            <a:ext cx="609738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/>
              <a:t>interface </a:t>
            </a:r>
            <a:r>
              <a:rPr lang="en-US" dirty="0" err="1"/>
              <a:t>vlan</a:t>
            </a:r>
            <a:r>
              <a:rPr lang="en-US" dirty="0"/>
              <a:t> 1</a:t>
            </a:r>
          </a:p>
          <a:p>
            <a:r>
              <a:rPr lang="en-US" dirty="0"/>
              <a:t> </a:t>
            </a:r>
            <a:r>
              <a:rPr lang="en-US" dirty="0" err="1"/>
              <a:t>ip</a:t>
            </a:r>
            <a:r>
              <a:rPr lang="en-US" dirty="0"/>
              <a:t> address 192.168.1.10 255.255.255.0</a:t>
            </a:r>
          </a:p>
          <a:p>
            <a:r>
              <a:rPr lang="en-US" dirty="0"/>
              <a:t> no shutdown</a:t>
            </a:r>
          </a:p>
          <a:p>
            <a:r>
              <a:rPr lang="en-US" dirty="0"/>
              <a:t>exit</a:t>
            </a:r>
          </a:p>
          <a:p>
            <a:endParaRPr lang="en-US" dirty="0"/>
          </a:p>
          <a:p>
            <a:r>
              <a:rPr lang="en-US" dirty="0" err="1"/>
              <a:t>ip</a:t>
            </a:r>
            <a:r>
              <a:rPr lang="en-US" dirty="0"/>
              <a:t> domain-name </a:t>
            </a:r>
            <a:r>
              <a:rPr lang="en-US" dirty="0" err="1"/>
              <a:t>academy.local</a:t>
            </a:r>
            <a:endParaRPr lang="en-US" dirty="0"/>
          </a:p>
          <a:p>
            <a:r>
              <a:rPr lang="en-US" dirty="0"/>
              <a:t>crypto key generate </a:t>
            </a:r>
            <a:r>
              <a:rPr lang="en-US" dirty="0" err="1"/>
              <a:t>rsa</a:t>
            </a:r>
            <a:endParaRPr lang="en-US" dirty="0"/>
          </a:p>
          <a:p>
            <a:r>
              <a:rPr lang="en-US" dirty="0"/>
              <a:t># Type 1024 when prompted</a:t>
            </a:r>
          </a:p>
          <a:p>
            <a:endParaRPr lang="en-US" dirty="0"/>
          </a:p>
          <a:p>
            <a:r>
              <a:rPr lang="en-US" dirty="0"/>
              <a:t>username admin secret admin123</a:t>
            </a:r>
          </a:p>
          <a:p>
            <a:endParaRPr lang="en-US" dirty="0"/>
          </a:p>
          <a:p>
            <a:r>
              <a:rPr lang="en-US" dirty="0"/>
              <a:t>line </a:t>
            </a:r>
            <a:r>
              <a:rPr lang="en-US" dirty="0" err="1"/>
              <a:t>vty</a:t>
            </a:r>
            <a:r>
              <a:rPr lang="en-US" dirty="0"/>
              <a:t> 0 4</a:t>
            </a:r>
          </a:p>
          <a:p>
            <a:r>
              <a:rPr lang="en-US" dirty="0"/>
              <a:t> transport input ssh</a:t>
            </a:r>
          </a:p>
          <a:p>
            <a:r>
              <a:rPr lang="en-US" dirty="0"/>
              <a:t> login local</a:t>
            </a:r>
          </a:p>
          <a:p>
            <a:r>
              <a:rPr lang="en-US" dirty="0"/>
              <a:t>exit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88701E-68B6-A811-CDBA-E039AD066400}"/>
              </a:ext>
            </a:extLst>
          </p:cNvPr>
          <p:cNvSpPr txBox="1"/>
          <p:nvPr/>
        </p:nvSpPr>
        <p:spPr>
          <a:xfrm>
            <a:off x="6739544" y="4994813"/>
            <a:ext cx="60973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>
                <a:latin typeface="Courier New" panose="02070309020205020404" pitchFamily="49" charset="0"/>
              </a:rPr>
              <a:t>ssh -l admin 192.168.1.10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510CD4A-6918-80FD-A636-C33B89C5F6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9046" y="2227810"/>
            <a:ext cx="3765781" cy="199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005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8471F-4388-C027-CF98-BDC3E2F605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FF0000"/>
                </a:solidFill>
              </a:rPr>
              <a:t>Lab 3: Port Security (Layer 2 Security)</a:t>
            </a:r>
            <a:br>
              <a:rPr lang="en-GB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0293FD-49BC-B2F8-8AD0-07FF104FBB7B}"/>
              </a:ext>
            </a:extLst>
          </p:cNvPr>
          <p:cNvSpPr txBox="1"/>
          <p:nvPr/>
        </p:nvSpPr>
        <p:spPr>
          <a:xfrm>
            <a:off x="1170016" y="2036586"/>
            <a:ext cx="60973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enable</a:t>
            </a:r>
          </a:p>
          <a:p>
            <a:r>
              <a:rPr lang="en-US" dirty="0"/>
              <a:t>configure terminal</a:t>
            </a:r>
          </a:p>
          <a:p>
            <a:r>
              <a:rPr lang="en-US" dirty="0"/>
              <a:t>interface </a:t>
            </a:r>
            <a:r>
              <a:rPr lang="en-US" dirty="0" err="1"/>
              <a:t>vlan</a:t>
            </a:r>
            <a:r>
              <a:rPr lang="en-US" dirty="0"/>
              <a:t> 1</a:t>
            </a:r>
          </a:p>
          <a:p>
            <a:r>
              <a:rPr lang="en-US" dirty="0"/>
              <a:t>  </a:t>
            </a:r>
            <a:r>
              <a:rPr lang="en-US" dirty="0" err="1"/>
              <a:t>ip</a:t>
            </a:r>
            <a:r>
              <a:rPr lang="en-US" dirty="0"/>
              <a:t> address 192.168.1.10 255.255.255.0</a:t>
            </a:r>
          </a:p>
          <a:p>
            <a:r>
              <a:rPr lang="en-US" dirty="0"/>
              <a:t>  no shutdown</a:t>
            </a:r>
          </a:p>
          <a:p>
            <a:r>
              <a:rPr lang="en-US" dirty="0"/>
              <a:t>exit</a:t>
            </a:r>
          </a:p>
          <a:p>
            <a:r>
              <a:rPr lang="en-US" dirty="0"/>
              <a:t>interface fa0/1</a:t>
            </a:r>
          </a:p>
          <a:p>
            <a:r>
              <a:rPr lang="en-US" dirty="0"/>
              <a:t>  switchport mode access</a:t>
            </a:r>
          </a:p>
          <a:p>
            <a:r>
              <a:rPr lang="en-US" dirty="0"/>
              <a:t>  switchport port-security</a:t>
            </a:r>
          </a:p>
          <a:p>
            <a:r>
              <a:rPr lang="en-US" dirty="0"/>
              <a:t>  switchport port-security maximum 1</a:t>
            </a:r>
          </a:p>
          <a:p>
            <a:r>
              <a:rPr lang="en-US" dirty="0"/>
              <a:t>  switchport port-security mac-address sticky</a:t>
            </a:r>
          </a:p>
          <a:p>
            <a:r>
              <a:rPr lang="en-US" dirty="0"/>
              <a:t>  switchport port-security violation shutdown</a:t>
            </a:r>
          </a:p>
          <a:p>
            <a:r>
              <a:rPr lang="en-US" dirty="0"/>
              <a:t>exit</a:t>
            </a:r>
          </a:p>
          <a:p>
            <a:r>
              <a:rPr lang="en-US" dirty="0"/>
              <a:t>do write</a:t>
            </a:r>
          </a:p>
        </p:txBody>
      </p:sp>
    </p:spTree>
    <p:extLst>
      <p:ext uri="{BB962C8B-B14F-4D97-AF65-F5344CB8AC3E}">
        <p14:creationId xmlns:p14="http://schemas.microsoft.com/office/powerpoint/2010/main" val="33875992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C0CFF-1592-D7BE-FA89-7ED14AAAA5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b="1" dirty="0" err="1">
                <a:solidFill>
                  <a:srgbClr val="FF0000"/>
                </a:solidFill>
              </a:rPr>
              <a:t>Lab</a:t>
            </a:r>
            <a:r>
              <a:rPr lang="fr-FR" b="1" dirty="0">
                <a:solidFill>
                  <a:srgbClr val="FF0000"/>
                </a:solidFill>
              </a:rPr>
              <a:t> 4: </a:t>
            </a:r>
            <a:r>
              <a:rPr lang="fr-FR" b="1" dirty="0" err="1">
                <a:solidFill>
                  <a:srgbClr val="FF0000"/>
                </a:solidFill>
              </a:rPr>
              <a:t>Verification</a:t>
            </a:r>
            <a:r>
              <a:rPr lang="fr-FR" b="1" dirty="0">
                <a:solidFill>
                  <a:srgbClr val="FF0000"/>
                </a:solidFill>
              </a:rPr>
              <a:t> &amp; Maintenance (</a:t>
            </a:r>
            <a:r>
              <a:rPr lang="fr-FR" b="1" dirty="0" err="1">
                <a:solidFill>
                  <a:srgbClr val="FF0000"/>
                </a:solidFill>
              </a:rPr>
              <a:t>Commands</a:t>
            </a:r>
            <a:r>
              <a:rPr lang="fr-FR" b="1" dirty="0">
                <a:solidFill>
                  <a:srgbClr val="FF0000"/>
                </a:solidFill>
              </a:rPr>
              <a:t>)</a:t>
            </a:r>
            <a:br>
              <a:rPr lang="fr-FR" b="1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04F3B-33CA-2EB4-065B-E79BC01D8A4F}"/>
              </a:ext>
            </a:extLst>
          </p:cNvPr>
          <p:cNvSpPr txBox="1"/>
          <p:nvPr/>
        </p:nvSpPr>
        <p:spPr>
          <a:xfrm>
            <a:off x="1427711" y="1690688"/>
            <a:ext cx="6097384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# To save all configurations:</a:t>
            </a:r>
          </a:p>
          <a:p>
            <a:r>
              <a:rPr lang="en-GB" dirty="0"/>
              <a:t>do write</a:t>
            </a:r>
          </a:p>
          <a:p>
            <a:endParaRPr lang="en-GB" dirty="0"/>
          </a:p>
          <a:p>
            <a:r>
              <a:rPr lang="en-GB" dirty="0"/>
              <a:t># To check Port Security status:</a:t>
            </a:r>
          </a:p>
          <a:p>
            <a:r>
              <a:rPr lang="en-GB" dirty="0"/>
              <a:t>show port-security interface fa0/1</a:t>
            </a:r>
          </a:p>
          <a:p>
            <a:endParaRPr lang="en-GB" dirty="0"/>
          </a:p>
          <a:p>
            <a:r>
              <a:rPr lang="en-GB" dirty="0"/>
              <a:t># To check SSH status:</a:t>
            </a:r>
          </a:p>
          <a:p>
            <a:r>
              <a:rPr lang="en-GB" dirty="0"/>
              <a:t>show </a:t>
            </a:r>
            <a:r>
              <a:rPr lang="en-GB" dirty="0" err="1"/>
              <a:t>ip</a:t>
            </a:r>
            <a:r>
              <a:rPr lang="en-GB" dirty="0"/>
              <a:t> ssh</a:t>
            </a:r>
          </a:p>
          <a:p>
            <a:endParaRPr lang="en-GB" dirty="0"/>
          </a:p>
          <a:p>
            <a:r>
              <a:rPr lang="en-GB" dirty="0"/>
              <a:t># To reset a port after a violation (Err-disabled):</a:t>
            </a:r>
          </a:p>
          <a:p>
            <a:r>
              <a:rPr lang="en-GB" dirty="0"/>
              <a:t>interface fa0/1</a:t>
            </a:r>
          </a:p>
          <a:p>
            <a:r>
              <a:rPr lang="en-GB" dirty="0"/>
              <a:t> shutdown</a:t>
            </a:r>
          </a:p>
          <a:p>
            <a:r>
              <a:rPr lang="en-GB" dirty="0"/>
              <a:t> no shutdown</a:t>
            </a:r>
          </a:p>
          <a:p>
            <a:r>
              <a:rPr lang="en-GB" dirty="0"/>
              <a:t>exit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3843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FF3E7-A8FE-9ED6-AD51-C2741D77B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8452" y="688290"/>
            <a:ext cx="4457007" cy="1325563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Shutdown All Ports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618DE2-49CA-433A-DC99-6492B53A64A0}"/>
              </a:ext>
            </a:extLst>
          </p:cNvPr>
          <p:cNvSpPr txBox="1"/>
          <p:nvPr/>
        </p:nvSpPr>
        <p:spPr>
          <a:xfrm>
            <a:off x="1128452" y="1690688"/>
            <a:ext cx="60973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interface range fa0/1 - 24</a:t>
            </a:r>
          </a:p>
          <a:p>
            <a:r>
              <a:rPr lang="en-GB" dirty="0"/>
              <a:t>shutdown</a:t>
            </a: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DEF1C22-7D17-74A2-7242-003531BA5666}"/>
              </a:ext>
            </a:extLst>
          </p:cNvPr>
          <p:cNvSpPr txBox="1"/>
          <p:nvPr/>
        </p:nvSpPr>
        <p:spPr>
          <a:xfrm>
            <a:off x="1128452" y="3254950"/>
            <a:ext cx="28284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Port Security Range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37231FB-F828-09C2-C9E5-37F28F624DA1}"/>
              </a:ext>
            </a:extLst>
          </p:cNvPr>
          <p:cNvSpPr txBox="1"/>
          <p:nvPr/>
        </p:nvSpPr>
        <p:spPr>
          <a:xfrm>
            <a:off x="1219893" y="3881873"/>
            <a:ext cx="6097384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interface range fa0/1 - 10</a:t>
            </a:r>
          </a:p>
          <a:p>
            <a:r>
              <a:rPr lang="en-US" dirty="0"/>
              <a:t>switchport mode access</a:t>
            </a:r>
          </a:p>
          <a:p>
            <a:r>
              <a:rPr lang="en-US" dirty="0"/>
              <a:t>switchport port-security</a:t>
            </a:r>
          </a:p>
          <a:p>
            <a:r>
              <a:rPr lang="en-US" dirty="0"/>
              <a:t>switchport port-security maximum 1</a:t>
            </a:r>
          </a:p>
          <a:p>
            <a:r>
              <a:rPr lang="en-US" dirty="0"/>
              <a:t>switchport port-security mac-address sticky</a:t>
            </a:r>
          </a:p>
          <a:p>
            <a:r>
              <a:rPr lang="en-US" dirty="0"/>
              <a:t>switchport port-security violation shutdown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1CE1B77-54B9-0B3C-16C2-FD02486B5F36}"/>
              </a:ext>
            </a:extLst>
          </p:cNvPr>
          <p:cNvSpPr txBox="1"/>
          <p:nvPr/>
        </p:nvSpPr>
        <p:spPr>
          <a:xfrm>
            <a:off x="7431578" y="1166405"/>
            <a:ext cx="23474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Re-enable Ports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DCB8B37-4FAB-80A1-5B69-EF8903949B99}"/>
              </a:ext>
            </a:extLst>
          </p:cNvPr>
          <p:cNvSpPr txBox="1"/>
          <p:nvPr/>
        </p:nvSpPr>
        <p:spPr>
          <a:xfrm>
            <a:off x="7431578" y="1690688"/>
            <a:ext cx="269455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interface range fa0/1 - 24</a:t>
            </a:r>
          </a:p>
          <a:p>
            <a:r>
              <a:rPr lang="en-US" dirty="0"/>
              <a:t>no shutdown</a:t>
            </a:r>
          </a:p>
        </p:txBody>
      </p:sp>
    </p:spTree>
    <p:extLst>
      <p:ext uri="{BB962C8B-B14F-4D97-AF65-F5344CB8AC3E}">
        <p14:creationId xmlns:p14="http://schemas.microsoft.com/office/powerpoint/2010/main" val="29986699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266</Words>
  <Application>Microsoft Office PowerPoint</Application>
  <PresentationFormat>Widescreen</PresentationFormat>
  <Paragraphs>81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Courier New</vt:lpstr>
      <vt:lpstr>Google Sans Flex</vt:lpstr>
      <vt:lpstr>Office Theme</vt:lpstr>
      <vt:lpstr>PowerPoint Presentation</vt:lpstr>
      <vt:lpstr>PowerPoint Presentation</vt:lpstr>
      <vt:lpstr>Lab 1: Device Hardening (System Security) </vt:lpstr>
      <vt:lpstr>Lab 2: Management Security (SSH Configuration) </vt:lpstr>
      <vt:lpstr>Lab 3: Port Security (Layer 2 Security) </vt:lpstr>
      <vt:lpstr>Lab 4: Verification &amp; Maintenance (Commands) </vt:lpstr>
      <vt:lpstr>Shutdown All Ports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muthana alhashimi</dc:creator>
  <cp:lastModifiedBy>muthana alhashimi</cp:lastModifiedBy>
  <cp:revision>1</cp:revision>
  <dcterms:created xsi:type="dcterms:W3CDTF">2026-05-01T13:15:12Z</dcterms:created>
  <dcterms:modified xsi:type="dcterms:W3CDTF">2026-05-01T17:34:34Z</dcterms:modified>
</cp:coreProperties>
</file>