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85" r:id="rId5"/>
    <p:sldId id="333" r:id="rId7"/>
    <p:sldId id="286" r:id="rId8"/>
    <p:sldId id="287" r:id="rId9"/>
    <p:sldId id="288" r:id="rId10"/>
    <p:sldId id="329" r:id="rId11"/>
    <p:sldId id="289" r:id="rId12"/>
    <p:sldId id="292" r:id="rId13"/>
    <p:sldId id="290" r:id="rId14"/>
    <p:sldId id="291" r:id="rId15"/>
    <p:sldId id="313" r:id="rId16"/>
    <p:sldId id="293" r:id="rId17"/>
    <p:sldId id="382" r:id="rId18"/>
    <p:sldId id="330" r:id="rId19"/>
    <p:sldId id="294" r:id="rId20"/>
    <p:sldId id="296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14" r:id="rId32"/>
    <p:sldId id="321" r:id="rId33"/>
    <p:sldId id="315" r:id="rId34"/>
    <p:sldId id="308" r:id="rId35"/>
    <p:sldId id="316" r:id="rId36"/>
    <p:sldId id="337" r:id="rId37"/>
    <p:sldId id="311" r:id="rId38"/>
    <p:sldId id="309" r:id="rId39"/>
    <p:sldId id="310" r:id="rId40"/>
    <p:sldId id="338" r:id="rId41"/>
    <p:sldId id="335" r:id="rId42"/>
    <p:sldId id="336" r:id="rId43"/>
    <p:sldId id="312" r:id="rId44"/>
    <p:sldId id="317" r:id="rId45"/>
    <p:sldId id="319" r:id="rId46"/>
    <p:sldId id="339" r:id="rId47"/>
    <p:sldId id="340" r:id="rId48"/>
    <p:sldId id="324" r:id="rId49"/>
    <p:sldId id="325" r:id="rId50"/>
    <p:sldId id="327" r:id="rId5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无标题节" id="{8DF8750E-3E6D-4F0A-895B-F6F5DE5B6592}">
          <p14:sldIdLst>
            <p14:sldId id="334"/>
            <p14:sldId id="295"/>
            <p14:sldId id="285"/>
            <p14:sldId id="333"/>
            <p14:sldId id="286"/>
            <p14:sldId id="287"/>
            <p14:sldId id="288"/>
            <p14:sldId id="329"/>
            <p14:sldId id="289"/>
            <p14:sldId id="292"/>
            <p14:sldId id="290"/>
            <p14:sldId id="291"/>
            <p14:sldId id="313"/>
            <p14:sldId id="293"/>
            <p14:sldId id="382"/>
            <p14:sldId id="330"/>
            <p14:sldId id="294"/>
            <p14:sldId id="296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14"/>
            <p14:sldId id="321"/>
            <p14:sldId id="315"/>
            <p14:sldId id="308"/>
            <p14:sldId id="316"/>
            <p14:sldId id="337"/>
            <p14:sldId id="311"/>
            <p14:sldId id="309"/>
            <p14:sldId id="310"/>
            <p14:sldId id="338"/>
            <p14:sldId id="335"/>
            <p14:sldId id="336"/>
            <p14:sldId id="312"/>
            <p14:sldId id="317"/>
            <p14:sldId id="319"/>
            <p14:sldId id="339"/>
            <p14:sldId id="340"/>
            <p14:sldId id="324"/>
            <p14:sldId id="325"/>
            <p14:sldId id="327"/>
            <p14:sldId id="32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B3F1"/>
    <a:srgbClr val="59A5E1"/>
    <a:srgbClr val="5287B7"/>
    <a:srgbClr val="FFFF00"/>
    <a:srgbClr val="5BA4DD"/>
    <a:srgbClr val="62A5DE"/>
    <a:srgbClr val="5EA6E0"/>
    <a:srgbClr val="5AA6E2"/>
    <a:srgbClr val="59A0D8"/>
    <a:srgbClr val="82C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74" autoAdjust="0"/>
    <p:restoredTop sz="94660"/>
  </p:normalViewPr>
  <p:slideViewPr>
    <p:cSldViewPr snapToGrid="0">
      <p:cViewPr>
        <p:scale>
          <a:sx n="80" d="100"/>
          <a:sy n="80" d="100"/>
        </p:scale>
        <p:origin x="7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54" Type="http://schemas.openxmlformats.org/officeDocument/2006/relationships/viewProps" Target="viewProps.xml"/><Relationship Id="rId53" Type="http://schemas.openxmlformats.org/officeDocument/2006/relationships/presProps" Target="presProps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_rels/data1.xml.rels><?xml version="1.0" encoding="UTF-8" standalone="yes"?>
<Relationships xmlns="http://schemas.openxmlformats.org/package/2006/relationships"><Relationship Id="rId5" Type="http://schemas.openxmlformats.org/officeDocument/2006/relationships/image" Target="../media/image117.jpeg"/><Relationship Id="rId4" Type="http://schemas.openxmlformats.org/officeDocument/2006/relationships/image" Target="../media/image116.jpeg"/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image" Target="../media/image113.jpeg"/></Relationships>
</file>

<file path=ppt/diagrams/_rels/data2.xml.rels><?xml version="1.0" encoding="UTF-8" standalone="yes"?>
<Relationships xmlns="http://schemas.openxmlformats.org/package/2006/relationships"><Relationship Id="rId5" Type="http://schemas.openxmlformats.org/officeDocument/2006/relationships/image" Target="../media/image122.jpeg"/><Relationship Id="rId4" Type="http://schemas.openxmlformats.org/officeDocument/2006/relationships/image" Target="../media/image121.jpeg"/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image" Target="../media/image118.jpeg"/></Relationships>
</file>

<file path=ppt/diagrams/_rels/drawing1.xml.rels><?xml version="1.0" encoding="UTF-8" standalone="yes"?>
<Relationships xmlns="http://schemas.openxmlformats.org/package/2006/relationships"><Relationship Id="rId5" Type="http://schemas.openxmlformats.org/officeDocument/2006/relationships/image" Target="../media/image117.jpeg"/><Relationship Id="rId4" Type="http://schemas.openxmlformats.org/officeDocument/2006/relationships/image" Target="../media/image116.jpeg"/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image" Target="../media/image113.jpeg"/></Relationships>
</file>

<file path=ppt/diagrams/_rels/drawing2.xml.rels><?xml version="1.0" encoding="UTF-8" standalone="yes"?>
<Relationships xmlns="http://schemas.openxmlformats.org/package/2006/relationships"><Relationship Id="rId5" Type="http://schemas.openxmlformats.org/officeDocument/2006/relationships/image" Target="../media/image122.jpeg"/><Relationship Id="rId4" Type="http://schemas.openxmlformats.org/officeDocument/2006/relationships/image" Target="../media/image121.jpeg"/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image" Target="../media/image11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460FF0-3BFD-42FF-82C8-B311F0531B26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7C5B4EEA-1CAD-491F-917F-17288450270C}">
      <dgm:prSet phldrT="[文本]"/>
      <dgm:spPr/>
      <dgm:t>
        <a:bodyPr/>
        <a:lstStyle/>
        <a:p>
          <a:r>
            <a:rPr lang="en-US" altLang="zh-CN" b="1" dirty="0">
              <a:solidFill>
                <a:srgbClr val="FFC000"/>
              </a:solidFill>
            </a:rPr>
            <a:t>107$</a:t>
          </a:r>
          <a:endParaRPr lang="zh-CN" altLang="en-US" b="1" dirty="0">
            <a:solidFill>
              <a:srgbClr val="FFC000"/>
            </a:solidFill>
          </a:endParaRPr>
        </a:p>
      </dgm:t>
    </dgm:pt>
    <dgm:pt modelId="{1F25F921-89C3-41A8-BADB-22C8012C91A9}" cxnId="{A83970E8-34C0-4A14-8FB1-73A58E5AAD5C}" type="parTrans">
      <dgm:prSet/>
      <dgm:spPr/>
      <dgm:t>
        <a:bodyPr/>
        <a:lstStyle/>
        <a:p>
          <a:endParaRPr lang="zh-CN" altLang="en-US"/>
        </a:p>
      </dgm:t>
    </dgm:pt>
    <dgm:pt modelId="{F1B8DF5C-29F7-453E-8298-2FFBAAC3562B}" cxnId="{A83970E8-34C0-4A14-8FB1-73A58E5AAD5C}" type="sibTrans">
      <dgm:prSet/>
      <dgm:spPr/>
      <dgm:t>
        <a:bodyPr/>
        <a:lstStyle/>
        <a:p>
          <a:endParaRPr lang="zh-CN" altLang="en-US"/>
        </a:p>
      </dgm:t>
    </dgm:pt>
    <dgm:pt modelId="{D7415E50-475D-46EE-92BC-60491CF77F3B}">
      <dgm:prSet phldrT="[文本]"/>
      <dgm:spPr/>
      <dgm:t>
        <a:bodyPr/>
        <a:lstStyle/>
        <a:p>
          <a:r>
            <a:rPr lang="en-US" altLang="zh-CN" b="1" dirty="0">
              <a:solidFill>
                <a:srgbClr val="FFC000"/>
              </a:solidFill>
            </a:rPr>
            <a:t>108$</a:t>
          </a:r>
          <a:endParaRPr lang="zh-CN" altLang="en-US" dirty="0"/>
        </a:p>
      </dgm:t>
    </dgm:pt>
    <dgm:pt modelId="{BB9CC163-064D-4943-88C1-30586E65736F}" cxnId="{D69D5DB1-A987-4A36-A13B-A9624BB73E97}" type="parTrans">
      <dgm:prSet/>
      <dgm:spPr/>
      <dgm:t>
        <a:bodyPr/>
        <a:lstStyle/>
        <a:p>
          <a:endParaRPr lang="zh-CN" altLang="en-US"/>
        </a:p>
      </dgm:t>
    </dgm:pt>
    <dgm:pt modelId="{A843C8E6-9761-452A-8291-385226907054}" cxnId="{D69D5DB1-A987-4A36-A13B-A9624BB73E97}" type="sibTrans">
      <dgm:prSet/>
      <dgm:spPr/>
      <dgm:t>
        <a:bodyPr/>
        <a:lstStyle/>
        <a:p>
          <a:endParaRPr lang="zh-CN" altLang="en-US"/>
        </a:p>
      </dgm:t>
    </dgm:pt>
    <dgm:pt modelId="{91FCE564-1810-4446-8677-EEA16B80A1DE}">
      <dgm:prSet phldrT="[文本]"/>
      <dgm:spPr/>
      <dgm:t>
        <a:bodyPr/>
        <a:lstStyle/>
        <a:p>
          <a:r>
            <a:rPr lang="en-US" altLang="zh-CN" b="1" dirty="0">
              <a:solidFill>
                <a:srgbClr val="FFC000"/>
              </a:solidFill>
            </a:rPr>
            <a:t>108$</a:t>
          </a:r>
          <a:endParaRPr lang="zh-CN" altLang="en-US" dirty="0"/>
        </a:p>
      </dgm:t>
    </dgm:pt>
    <dgm:pt modelId="{6BF2E59E-5B42-401D-9438-8A53FA003A58}" cxnId="{89DC2AF2-BEE6-4374-B162-C13952C6253C}" type="parTrans">
      <dgm:prSet/>
      <dgm:spPr/>
      <dgm:t>
        <a:bodyPr/>
        <a:lstStyle/>
        <a:p>
          <a:endParaRPr lang="zh-CN" altLang="en-US"/>
        </a:p>
      </dgm:t>
    </dgm:pt>
    <dgm:pt modelId="{329A520C-A588-4869-A215-505392D4D4F4}" cxnId="{89DC2AF2-BEE6-4374-B162-C13952C6253C}" type="sibTrans">
      <dgm:prSet/>
      <dgm:spPr/>
      <dgm:t>
        <a:bodyPr/>
        <a:lstStyle/>
        <a:p>
          <a:endParaRPr lang="zh-CN" altLang="en-US"/>
        </a:p>
      </dgm:t>
    </dgm:pt>
    <dgm:pt modelId="{204808A7-B971-426A-9C06-0D05F04CEDD8}">
      <dgm:prSet phldrT="[文本]"/>
      <dgm:spPr/>
      <dgm:t>
        <a:bodyPr/>
        <a:lstStyle/>
        <a:p>
          <a:r>
            <a:rPr lang="en-US" altLang="zh-CN" b="1" dirty="0">
              <a:solidFill>
                <a:srgbClr val="FFC000"/>
              </a:solidFill>
            </a:rPr>
            <a:t>108$</a:t>
          </a:r>
          <a:endParaRPr lang="zh-CN" altLang="en-US" dirty="0"/>
        </a:p>
      </dgm:t>
    </dgm:pt>
    <dgm:pt modelId="{5F3C973D-DA66-49D1-80BA-6724B24A557B}" cxnId="{B5EEF378-7A06-4C35-B596-36C8E8897013}" type="parTrans">
      <dgm:prSet/>
      <dgm:spPr/>
      <dgm:t>
        <a:bodyPr/>
        <a:lstStyle/>
        <a:p>
          <a:endParaRPr lang="zh-CN" altLang="en-US"/>
        </a:p>
      </dgm:t>
    </dgm:pt>
    <dgm:pt modelId="{008A4290-C8A9-42CA-A058-F2CFF14791D8}" cxnId="{B5EEF378-7A06-4C35-B596-36C8E8897013}" type="sibTrans">
      <dgm:prSet/>
      <dgm:spPr/>
      <dgm:t>
        <a:bodyPr/>
        <a:lstStyle/>
        <a:p>
          <a:endParaRPr lang="zh-CN" altLang="en-US"/>
        </a:p>
      </dgm:t>
    </dgm:pt>
    <dgm:pt modelId="{2F0ACC92-FFB6-4F99-82CE-0208699682CB}">
      <dgm:prSet phldrT="[文本]"/>
      <dgm:spPr/>
      <dgm:t>
        <a:bodyPr/>
        <a:lstStyle/>
        <a:p>
          <a:r>
            <a:rPr lang="en-US" altLang="zh-CN" b="1" dirty="0">
              <a:solidFill>
                <a:srgbClr val="FFC000"/>
              </a:solidFill>
            </a:rPr>
            <a:t>108$</a:t>
          </a:r>
          <a:endParaRPr lang="zh-CN" altLang="en-US" dirty="0"/>
        </a:p>
      </dgm:t>
    </dgm:pt>
    <dgm:pt modelId="{884521DD-83EC-436D-9E97-43E9DCB253D7}" cxnId="{CAC1A16C-0E42-42CE-91AC-6262895BC4DB}" type="parTrans">
      <dgm:prSet/>
      <dgm:spPr/>
      <dgm:t>
        <a:bodyPr/>
        <a:lstStyle/>
        <a:p>
          <a:endParaRPr lang="zh-CN" altLang="en-US"/>
        </a:p>
      </dgm:t>
    </dgm:pt>
    <dgm:pt modelId="{BCA84C97-CA69-4454-AF36-1B29C7357729}" cxnId="{CAC1A16C-0E42-42CE-91AC-6262895BC4DB}" type="sibTrans">
      <dgm:prSet/>
      <dgm:spPr/>
      <dgm:t>
        <a:bodyPr/>
        <a:lstStyle/>
        <a:p>
          <a:endParaRPr lang="zh-CN" altLang="en-US"/>
        </a:p>
      </dgm:t>
    </dgm:pt>
    <dgm:pt modelId="{DA1E51E7-9AF0-4AF2-8275-DB0874B53A76}" type="pres">
      <dgm:prSet presAssocID="{18460FF0-3BFD-42FF-82C8-B311F0531B26}" presName="Name0" presStyleCnt="0">
        <dgm:presLayoutVars>
          <dgm:dir/>
          <dgm:resizeHandles val="exact"/>
        </dgm:presLayoutVars>
      </dgm:prSet>
      <dgm:spPr/>
    </dgm:pt>
    <dgm:pt modelId="{FB33C058-3EE0-4C72-AB46-11A41E31E196}" type="pres">
      <dgm:prSet presAssocID="{7C5B4EEA-1CAD-491F-917F-17288450270C}" presName="compNode" presStyleCnt="0"/>
      <dgm:spPr/>
    </dgm:pt>
    <dgm:pt modelId="{38DA737F-0843-40CA-B6D9-99C5EDD8FDAD}" type="pres">
      <dgm:prSet presAssocID="{7C5B4EEA-1CAD-491F-917F-17288450270C}" presName="pictRect" presStyleLbl="nod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0E84ECE8-B054-449D-BB20-7DF923425435}" type="pres">
      <dgm:prSet presAssocID="{7C5B4EEA-1CAD-491F-917F-17288450270C}" presName="textRect" presStyleLbl="revTx" presStyleIdx="0" presStyleCnt="5">
        <dgm:presLayoutVars>
          <dgm:bulletEnabled val="1"/>
        </dgm:presLayoutVars>
      </dgm:prSet>
      <dgm:spPr/>
    </dgm:pt>
    <dgm:pt modelId="{14242B28-0071-44B3-A546-40B0E5EAC218}" type="pres">
      <dgm:prSet presAssocID="{F1B8DF5C-29F7-453E-8298-2FFBAAC3562B}" presName="sibTrans" presStyleLbl="sibTrans2D1" presStyleIdx="0" presStyleCnt="0"/>
      <dgm:spPr/>
    </dgm:pt>
    <dgm:pt modelId="{C3E2C9E2-7320-4DE0-B8D5-85C69745BA55}" type="pres">
      <dgm:prSet presAssocID="{D7415E50-475D-46EE-92BC-60491CF77F3B}" presName="compNode" presStyleCnt="0"/>
      <dgm:spPr/>
    </dgm:pt>
    <dgm:pt modelId="{D8B69F59-CF0A-4792-A909-B942E9E566CE}" type="pres">
      <dgm:prSet presAssocID="{D7415E50-475D-46EE-92BC-60491CF77F3B}" presName="pictRect" presStyleLbl="nod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7CD88BE9-8176-457A-BEC4-4B38BDC3F9D3}" type="pres">
      <dgm:prSet presAssocID="{D7415E50-475D-46EE-92BC-60491CF77F3B}" presName="textRect" presStyleLbl="revTx" presStyleIdx="1" presStyleCnt="5">
        <dgm:presLayoutVars>
          <dgm:bulletEnabled val="1"/>
        </dgm:presLayoutVars>
      </dgm:prSet>
      <dgm:spPr/>
    </dgm:pt>
    <dgm:pt modelId="{472E9A15-B6E1-4E06-9A63-F28211DA81D8}" type="pres">
      <dgm:prSet presAssocID="{A843C8E6-9761-452A-8291-385226907054}" presName="sibTrans" presStyleLbl="sibTrans2D1" presStyleIdx="0" presStyleCnt="0"/>
      <dgm:spPr/>
    </dgm:pt>
    <dgm:pt modelId="{7E1BDF71-AB1F-4C53-B422-412AA561C4BC}" type="pres">
      <dgm:prSet presAssocID="{91FCE564-1810-4446-8677-EEA16B80A1DE}" presName="compNode" presStyleCnt="0"/>
      <dgm:spPr/>
    </dgm:pt>
    <dgm:pt modelId="{F5A7321F-5D9B-45D3-8FEF-7C92C6D355DF}" type="pres">
      <dgm:prSet presAssocID="{91FCE564-1810-4446-8677-EEA16B80A1DE}" presName="pictRect" presStyleLbl="nod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FCF8F6D8-ACFF-46FA-AC91-7661FD7055F5}" type="pres">
      <dgm:prSet presAssocID="{91FCE564-1810-4446-8677-EEA16B80A1DE}" presName="textRect" presStyleLbl="revTx" presStyleIdx="2" presStyleCnt="5">
        <dgm:presLayoutVars>
          <dgm:bulletEnabled val="1"/>
        </dgm:presLayoutVars>
      </dgm:prSet>
      <dgm:spPr/>
    </dgm:pt>
    <dgm:pt modelId="{CA040109-F9BF-4D54-8630-629F8DC2D3B8}" type="pres">
      <dgm:prSet presAssocID="{329A520C-A588-4869-A215-505392D4D4F4}" presName="sibTrans" presStyleLbl="sibTrans2D1" presStyleIdx="0" presStyleCnt="0"/>
      <dgm:spPr/>
    </dgm:pt>
    <dgm:pt modelId="{E331A3D2-FF02-4187-85EC-1CA9786C1435}" type="pres">
      <dgm:prSet presAssocID="{204808A7-B971-426A-9C06-0D05F04CEDD8}" presName="compNode" presStyleCnt="0"/>
      <dgm:spPr/>
    </dgm:pt>
    <dgm:pt modelId="{14D7B59D-6739-4520-8854-087ED2B10B3B}" type="pres">
      <dgm:prSet presAssocID="{204808A7-B971-426A-9C06-0D05F04CEDD8}" presName="pictRect" presStyleLbl="node1" presStyleIdx="3" presStyleCnt="5" custLinFactNeighborX="-33565" custLinFactNeighborY="-306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AF721368-EC24-4016-8EDE-BA8692C6F207}" type="pres">
      <dgm:prSet presAssocID="{204808A7-B971-426A-9C06-0D05F04CEDD8}" presName="textRect" presStyleLbl="revTx" presStyleIdx="3" presStyleCnt="5" custLinFactNeighborX="-24411" custLinFactNeighborY="-5630">
        <dgm:presLayoutVars>
          <dgm:bulletEnabled val="1"/>
        </dgm:presLayoutVars>
      </dgm:prSet>
      <dgm:spPr/>
    </dgm:pt>
    <dgm:pt modelId="{4D85319F-EA5C-4F19-9E73-E66355867938}" type="pres">
      <dgm:prSet presAssocID="{008A4290-C8A9-42CA-A058-F2CFF14791D8}" presName="sibTrans" presStyleLbl="sibTrans2D1" presStyleIdx="0" presStyleCnt="0"/>
      <dgm:spPr/>
    </dgm:pt>
    <dgm:pt modelId="{6918FDEA-8A32-44EA-9697-7181AE000C50}" type="pres">
      <dgm:prSet presAssocID="{2F0ACC92-FFB6-4F99-82CE-0208699682CB}" presName="compNode" presStyleCnt="0"/>
      <dgm:spPr/>
    </dgm:pt>
    <dgm:pt modelId="{4521D87E-DD44-4C41-82CA-CCAB91BA5AD1}" type="pres">
      <dgm:prSet presAssocID="{2F0ACC92-FFB6-4F99-82CE-0208699682CB}" presName="pictRect" presStyleLbl="node1" presStyleIdx="4" presStyleCnt="5" custLinFactNeighborX="21360" custLinFactNeighborY="68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BEA2F00E-20D2-4837-BF85-0184107A158F}" type="pres">
      <dgm:prSet presAssocID="{2F0ACC92-FFB6-4F99-82CE-0208699682CB}" presName="textRect" presStyleLbl="revTx" presStyleIdx="4" presStyleCnt="5" custLinFactNeighborX="25585" custLinFactNeighborY="1898">
        <dgm:presLayoutVars>
          <dgm:bulletEnabled val="1"/>
        </dgm:presLayoutVars>
      </dgm:prSet>
      <dgm:spPr/>
    </dgm:pt>
  </dgm:ptLst>
  <dgm:cxnLst>
    <dgm:cxn modelId="{BEF8D236-FE79-452E-AB67-E4C36AC066E3}" type="presOf" srcId="{18460FF0-3BFD-42FF-82C8-B311F0531B26}" destId="{DA1E51E7-9AF0-4AF2-8275-DB0874B53A76}" srcOrd="0" destOrd="0" presId="urn:microsoft.com/office/officeart/2005/8/layout/pList1"/>
    <dgm:cxn modelId="{14507C4A-DC36-4EB7-B10B-C50904A1C203}" type="presOf" srcId="{7C5B4EEA-1CAD-491F-917F-17288450270C}" destId="{0E84ECE8-B054-449D-BB20-7DF923425435}" srcOrd="0" destOrd="0" presId="urn:microsoft.com/office/officeart/2005/8/layout/pList1"/>
    <dgm:cxn modelId="{64FDFD4B-191D-433C-838F-C41750CA19B3}" type="presOf" srcId="{329A520C-A588-4869-A215-505392D4D4F4}" destId="{CA040109-F9BF-4D54-8630-629F8DC2D3B8}" srcOrd="0" destOrd="0" presId="urn:microsoft.com/office/officeart/2005/8/layout/pList1"/>
    <dgm:cxn modelId="{CAC1A16C-0E42-42CE-91AC-6262895BC4DB}" srcId="{18460FF0-3BFD-42FF-82C8-B311F0531B26}" destId="{2F0ACC92-FFB6-4F99-82CE-0208699682CB}" srcOrd="4" destOrd="0" parTransId="{884521DD-83EC-436D-9E97-43E9DCB253D7}" sibTransId="{BCA84C97-CA69-4454-AF36-1B29C7357729}"/>
    <dgm:cxn modelId="{88BA566D-7F1F-47FC-A7AA-FEBF0589D028}" type="presOf" srcId="{D7415E50-475D-46EE-92BC-60491CF77F3B}" destId="{7CD88BE9-8176-457A-BEC4-4B38BDC3F9D3}" srcOrd="0" destOrd="0" presId="urn:microsoft.com/office/officeart/2005/8/layout/pList1"/>
    <dgm:cxn modelId="{B5EEF378-7A06-4C35-B596-36C8E8897013}" srcId="{18460FF0-3BFD-42FF-82C8-B311F0531B26}" destId="{204808A7-B971-426A-9C06-0D05F04CEDD8}" srcOrd="3" destOrd="0" parTransId="{5F3C973D-DA66-49D1-80BA-6724B24A557B}" sibTransId="{008A4290-C8A9-42CA-A058-F2CFF14791D8}"/>
    <dgm:cxn modelId="{5BC6708A-D024-4531-A8F2-AF81D6BAFC72}" type="presOf" srcId="{A843C8E6-9761-452A-8291-385226907054}" destId="{472E9A15-B6E1-4E06-9A63-F28211DA81D8}" srcOrd="0" destOrd="0" presId="urn:microsoft.com/office/officeart/2005/8/layout/pList1"/>
    <dgm:cxn modelId="{14E9DB95-9D28-4D4D-AA16-E3908AA61A70}" type="presOf" srcId="{2F0ACC92-FFB6-4F99-82CE-0208699682CB}" destId="{BEA2F00E-20D2-4837-BF85-0184107A158F}" srcOrd="0" destOrd="0" presId="urn:microsoft.com/office/officeart/2005/8/layout/pList1"/>
    <dgm:cxn modelId="{7233CFAF-A9DB-43AD-B48B-0DA1B3D2911F}" type="presOf" srcId="{008A4290-C8A9-42CA-A058-F2CFF14791D8}" destId="{4D85319F-EA5C-4F19-9E73-E66355867938}" srcOrd="0" destOrd="0" presId="urn:microsoft.com/office/officeart/2005/8/layout/pList1"/>
    <dgm:cxn modelId="{D69D5DB1-A987-4A36-A13B-A9624BB73E97}" srcId="{18460FF0-3BFD-42FF-82C8-B311F0531B26}" destId="{D7415E50-475D-46EE-92BC-60491CF77F3B}" srcOrd="1" destOrd="0" parTransId="{BB9CC163-064D-4943-88C1-30586E65736F}" sibTransId="{A843C8E6-9761-452A-8291-385226907054}"/>
    <dgm:cxn modelId="{9E9F60CF-1A2C-46C9-B3D7-E021AC41D4E2}" type="presOf" srcId="{91FCE564-1810-4446-8677-EEA16B80A1DE}" destId="{FCF8F6D8-ACFF-46FA-AC91-7661FD7055F5}" srcOrd="0" destOrd="0" presId="urn:microsoft.com/office/officeart/2005/8/layout/pList1"/>
    <dgm:cxn modelId="{4DE40ED6-1B11-48D5-8ED9-8C03DA47E115}" type="presOf" srcId="{F1B8DF5C-29F7-453E-8298-2FFBAAC3562B}" destId="{14242B28-0071-44B3-A546-40B0E5EAC218}" srcOrd="0" destOrd="0" presId="urn:microsoft.com/office/officeart/2005/8/layout/pList1"/>
    <dgm:cxn modelId="{A83970E8-34C0-4A14-8FB1-73A58E5AAD5C}" srcId="{18460FF0-3BFD-42FF-82C8-B311F0531B26}" destId="{7C5B4EEA-1CAD-491F-917F-17288450270C}" srcOrd="0" destOrd="0" parTransId="{1F25F921-89C3-41A8-BADB-22C8012C91A9}" sibTransId="{F1B8DF5C-29F7-453E-8298-2FFBAAC3562B}"/>
    <dgm:cxn modelId="{89DC2AF2-BEE6-4374-B162-C13952C6253C}" srcId="{18460FF0-3BFD-42FF-82C8-B311F0531B26}" destId="{91FCE564-1810-4446-8677-EEA16B80A1DE}" srcOrd="2" destOrd="0" parTransId="{6BF2E59E-5B42-401D-9438-8A53FA003A58}" sibTransId="{329A520C-A588-4869-A215-505392D4D4F4}"/>
    <dgm:cxn modelId="{B00C90FE-F9AD-428E-9E41-C92D015638CF}" type="presOf" srcId="{204808A7-B971-426A-9C06-0D05F04CEDD8}" destId="{AF721368-EC24-4016-8EDE-BA8692C6F207}" srcOrd="0" destOrd="0" presId="urn:microsoft.com/office/officeart/2005/8/layout/pList1"/>
    <dgm:cxn modelId="{648ECF05-8BA4-4C56-BD08-DA658C355F32}" type="presParOf" srcId="{DA1E51E7-9AF0-4AF2-8275-DB0874B53A76}" destId="{FB33C058-3EE0-4C72-AB46-11A41E31E196}" srcOrd="0" destOrd="0" presId="urn:microsoft.com/office/officeart/2005/8/layout/pList1"/>
    <dgm:cxn modelId="{0AC34CA1-F865-42B0-A4EB-B7BFFF47C7BA}" type="presParOf" srcId="{FB33C058-3EE0-4C72-AB46-11A41E31E196}" destId="{38DA737F-0843-40CA-B6D9-99C5EDD8FDAD}" srcOrd="0" destOrd="0" presId="urn:microsoft.com/office/officeart/2005/8/layout/pList1"/>
    <dgm:cxn modelId="{53FB254A-0012-4024-AEAE-89B6169D6D09}" type="presParOf" srcId="{FB33C058-3EE0-4C72-AB46-11A41E31E196}" destId="{0E84ECE8-B054-449D-BB20-7DF923425435}" srcOrd="1" destOrd="0" presId="urn:microsoft.com/office/officeart/2005/8/layout/pList1"/>
    <dgm:cxn modelId="{ED01E7F6-3663-4C67-9AD1-FD8E626F1AF1}" type="presParOf" srcId="{DA1E51E7-9AF0-4AF2-8275-DB0874B53A76}" destId="{14242B28-0071-44B3-A546-40B0E5EAC218}" srcOrd="1" destOrd="0" presId="urn:microsoft.com/office/officeart/2005/8/layout/pList1"/>
    <dgm:cxn modelId="{C98B0F84-99BB-4F0B-B99C-3B4B2E6B8B79}" type="presParOf" srcId="{DA1E51E7-9AF0-4AF2-8275-DB0874B53A76}" destId="{C3E2C9E2-7320-4DE0-B8D5-85C69745BA55}" srcOrd="2" destOrd="0" presId="urn:microsoft.com/office/officeart/2005/8/layout/pList1"/>
    <dgm:cxn modelId="{46EFD3A9-D2B6-4141-8DF0-10663A4E80F9}" type="presParOf" srcId="{C3E2C9E2-7320-4DE0-B8D5-85C69745BA55}" destId="{D8B69F59-CF0A-4792-A909-B942E9E566CE}" srcOrd="0" destOrd="0" presId="urn:microsoft.com/office/officeart/2005/8/layout/pList1"/>
    <dgm:cxn modelId="{D637EE9E-F484-49FA-9770-A92C26381667}" type="presParOf" srcId="{C3E2C9E2-7320-4DE0-B8D5-85C69745BA55}" destId="{7CD88BE9-8176-457A-BEC4-4B38BDC3F9D3}" srcOrd="1" destOrd="0" presId="urn:microsoft.com/office/officeart/2005/8/layout/pList1"/>
    <dgm:cxn modelId="{800493A2-68E0-495C-9760-CA5AB3484E84}" type="presParOf" srcId="{DA1E51E7-9AF0-4AF2-8275-DB0874B53A76}" destId="{472E9A15-B6E1-4E06-9A63-F28211DA81D8}" srcOrd="3" destOrd="0" presId="urn:microsoft.com/office/officeart/2005/8/layout/pList1"/>
    <dgm:cxn modelId="{4BD80386-0DB6-4310-BEB7-D4E534018328}" type="presParOf" srcId="{DA1E51E7-9AF0-4AF2-8275-DB0874B53A76}" destId="{7E1BDF71-AB1F-4C53-B422-412AA561C4BC}" srcOrd="4" destOrd="0" presId="urn:microsoft.com/office/officeart/2005/8/layout/pList1"/>
    <dgm:cxn modelId="{27D62C3A-B8E2-4F8A-9826-698DAD19826B}" type="presParOf" srcId="{7E1BDF71-AB1F-4C53-B422-412AA561C4BC}" destId="{F5A7321F-5D9B-45D3-8FEF-7C92C6D355DF}" srcOrd="0" destOrd="0" presId="urn:microsoft.com/office/officeart/2005/8/layout/pList1"/>
    <dgm:cxn modelId="{18FCE969-7D5E-4615-BE81-6880DCD5058D}" type="presParOf" srcId="{7E1BDF71-AB1F-4C53-B422-412AA561C4BC}" destId="{FCF8F6D8-ACFF-46FA-AC91-7661FD7055F5}" srcOrd="1" destOrd="0" presId="urn:microsoft.com/office/officeart/2005/8/layout/pList1"/>
    <dgm:cxn modelId="{A77A2668-1729-44E4-BFC0-8B3174872D5A}" type="presParOf" srcId="{DA1E51E7-9AF0-4AF2-8275-DB0874B53A76}" destId="{CA040109-F9BF-4D54-8630-629F8DC2D3B8}" srcOrd="5" destOrd="0" presId="urn:microsoft.com/office/officeart/2005/8/layout/pList1"/>
    <dgm:cxn modelId="{2E93A0F1-C7F6-4D03-A76A-BE721C4B273D}" type="presParOf" srcId="{DA1E51E7-9AF0-4AF2-8275-DB0874B53A76}" destId="{E331A3D2-FF02-4187-85EC-1CA9786C1435}" srcOrd="6" destOrd="0" presId="urn:microsoft.com/office/officeart/2005/8/layout/pList1"/>
    <dgm:cxn modelId="{9015E5BF-482B-4EB1-A302-EBBF69768D3A}" type="presParOf" srcId="{E331A3D2-FF02-4187-85EC-1CA9786C1435}" destId="{14D7B59D-6739-4520-8854-087ED2B10B3B}" srcOrd="0" destOrd="0" presId="urn:microsoft.com/office/officeart/2005/8/layout/pList1"/>
    <dgm:cxn modelId="{323274E6-CC52-4CFF-9E07-603FA5A4B153}" type="presParOf" srcId="{E331A3D2-FF02-4187-85EC-1CA9786C1435}" destId="{AF721368-EC24-4016-8EDE-BA8692C6F207}" srcOrd="1" destOrd="0" presId="urn:microsoft.com/office/officeart/2005/8/layout/pList1"/>
    <dgm:cxn modelId="{98FE6E63-767B-4250-B245-5F1010E8AB11}" type="presParOf" srcId="{DA1E51E7-9AF0-4AF2-8275-DB0874B53A76}" destId="{4D85319F-EA5C-4F19-9E73-E66355867938}" srcOrd="7" destOrd="0" presId="urn:microsoft.com/office/officeart/2005/8/layout/pList1"/>
    <dgm:cxn modelId="{252EFC67-A17E-44CF-BBB8-B9B7AD170CEE}" type="presParOf" srcId="{DA1E51E7-9AF0-4AF2-8275-DB0874B53A76}" destId="{6918FDEA-8A32-44EA-9697-7181AE000C50}" srcOrd="8" destOrd="0" presId="urn:microsoft.com/office/officeart/2005/8/layout/pList1"/>
    <dgm:cxn modelId="{ACB62253-4170-408D-B2BE-FD3EA5B047CC}" type="presParOf" srcId="{6918FDEA-8A32-44EA-9697-7181AE000C50}" destId="{4521D87E-DD44-4C41-82CA-CCAB91BA5AD1}" srcOrd="0" destOrd="0" presId="urn:microsoft.com/office/officeart/2005/8/layout/pList1"/>
    <dgm:cxn modelId="{C4580BA0-BD23-4B0A-B7A7-4A878A297192}" type="presParOf" srcId="{6918FDEA-8A32-44EA-9697-7181AE000C50}" destId="{BEA2F00E-20D2-4837-BF85-0184107A158F}" srcOrd="1" destOrd="0" presId="urn:microsoft.com/office/officeart/2005/8/layout/pList1"/>
  </dgm:cxnLst>
  <dgm:bg>
    <a:noFill/>
  </dgm:bg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4D5F7D-6F03-4BF3-A2D0-55127737CAC0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43E35E1F-071B-48C5-AA4E-307DF7A894F4}">
      <dgm:prSet phldrT="[文本]"/>
      <dgm:spPr/>
      <dgm:t>
        <a:bodyPr/>
        <a:lstStyle/>
        <a:p>
          <a:r>
            <a:rPr lang="en-US" altLang="zh-CN" b="1" dirty="0">
              <a:solidFill>
                <a:srgbClr val="FFC000"/>
              </a:solidFill>
            </a:rPr>
            <a:t>137$</a:t>
          </a:r>
          <a:endParaRPr lang="zh-CN" altLang="en-US" b="1" dirty="0">
            <a:solidFill>
              <a:srgbClr val="FFC000"/>
            </a:solidFill>
          </a:endParaRPr>
        </a:p>
      </dgm:t>
    </dgm:pt>
    <dgm:pt modelId="{6FE2A88C-A46C-4A23-A0AF-BED4F7D3644A}" cxnId="{C26930F5-34A3-4DF5-AE2E-7116DFD40B27}" type="parTrans">
      <dgm:prSet/>
      <dgm:spPr/>
      <dgm:t>
        <a:bodyPr/>
        <a:lstStyle/>
        <a:p>
          <a:endParaRPr lang="zh-CN" altLang="en-US"/>
        </a:p>
      </dgm:t>
    </dgm:pt>
    <dgm:pt modelId="{EEA62DF4-95B7-4D85-899F-B8E5D1BC0BF7}" cxnId="{C26930F5-34A3-4DF5-AE2E-7116DFD40B27}" type="sibTrans">
      <dgm:prSet/>
      <dgm:spPr/>
      <dgm:t>
        <a:bodyPr/>
        <a:lstStyle/>
        <a:p>
          <a:endParaRPr lang="zh-CN" altLang="en-US"/>
        </a:p>
      </dgm:t>
    </dgm:pt>
    <dgm:pt modelId="{65560E35-8144-4719-99F4-17A8908A40BE}">
      <dgm:prSet phldrT="[文本]"/>
      <dgm:spPr/>
      <dgm:t>
        <a:bodyPr/>
        <a:lstStyle/>
        <a:p>
          <a:r>
            <a:rPr lang="en-US" altLang="zh-CN" b="1" dirty="0">
              <a:solidFill>
                <a:srgbClr val="FFC000"/>
              </a:solidFill>
            </a:rPr>
            <a:t>137$</a:t>
          </a:r>
          <a:endParaRPr lang="zh-CN" altLang="en-US" dirty="0"/>
        </a:p>
      </dgm:t>
    </dgm:pt>
    <dgm:pt modelId="{F88A450D-EC38-434B-B1BB-AC138BF5275C}" cxnId="{BB7960FA-463F-4EE8-94C2-BE10A237F24A}" type="parTrans">
      <dgm:prSet/>
      <dgm:spPr/>
      <dgm:t>
        <a:bodyPr/>
        <a:lstStyle/>
        <a:p>
          <a:endParaRPr lang="zh-CN" altLang="en-US"/>
        </a:p>
      </dgm:t>
    </dgm:pt>
    <dgm:pt modelId="{917680B1-DD95-481B-AB85-F00D5F1125DC}" cxnId="{BB7960FA-463F-4EE8-94C2-BE10A237F24A}" type="sibTrans">
      <dgm:prSet/>
      <dgm:spPr/>
      <dgm:t>
        <a:bodyPr/>
        <a:lstStyle/>
        <a:p>
          <a:endParaRPr lang="zh-CN" altLang="en-US"/>
        </a:p>
      </dgm:t>
    </dgm:pt>
    <dgm:pt modelId="{F95AB238-2A4A-46FC-AA36-152829461C02}">
      <dgm:prSet phldrT="[文本]"/>
      <dgm:spPr/>
      <dgm:t>
        <a:bodyPr/>
        <a:lstStyle/>
        <a:p>
          <a:r>
            <a:rPr lang="en-US" altLang="zh-CN" b="1" dirty="0">
              <a:solidFill>
                <a:srgbClr val="FFC000"/>
              </a:solidFill>
            </a:rPr>
            <a:t>137$</a:t>
          </a:r>
          <a:endParaRPr lang="zh-CN" altLang="en-US" dirty="0"/>
        </a:p>
      </dgm:t>
    </dgm:pt>
    <dgm:pt modelId="{B307F70F-5930-49E4-B8F2-246E4E5594C4}" cxnId="{7B3BF4A3-6BA7-4D67-9AF5-0213CF605F11}" type="parTrans">
      <dgm:prSet/>
      <dgm:spPr/>
      <dgm:t>
        <a:bodyPr/>
        <a:lstStyle/>
        <a:p>
          <a:endParaRPr lang="zh-CN" altLang="en-US"/>
        </a:p>
      </dgm:t>
    </dgm:pt>
    <dgm:pt modelId="{ED5C49D1-C388-4DAE-A21A-DF05D3823E18}" cxnId="{7B3BF4A3-6BA7-4D67-9AF5-0213CF605F11}" type="sibTrans">
      <dgm:prSet/>
      <dgm:spPr/>
      <dgm:t>
        <a:bodyPr/>
        <a:lstStyle/>
        <a:p>
          <a:endParaRPr lang="zh-CN" altLang="en-US"/>
        </a:p>
      </dgm:t>
    </dgm:pt>
    <dgm:pt modelId="{1AC6986B-7791-436E-BE7E-F57DFC651C03}">
      <dgm:prSet phldrT="[文本]"/>
      <dgm:spPr/>
      <dgm:t>
        <a:bodyPr/>
        <a:lstStyle/>
        <a:p>
          <a:r>
            <a:rPr lang="en-US" altLang="zh-CN" b="1" dirty="0">
              <a:solidFill>
                <a:srgbClr val="FFC000"/>
              </a:solidFill>
            </a:rPr>
            <a:t>137$</a:t>
          </a:r>
          <a:endParaRPr lang="zh-CN" altLang="en-US" dirty="0"/>
        </a:p>
      </dgm:t>
    </dgm:pt>
    <dgm:pt modelId="{3439ACA8-15CC-46BD-A3EC-DA5E3466201F}" cxnId="{A757EFC0-A3A1-4B14-8118-8FDFDA604194}" type="parTrans">
      <dgm:prSet/>
      <dgm:spPr/>
      <dgm:t>
        <a:bodyPr/>
        <a:lstStyle/>
        <a:p>
          <a:endParaRPr lang="zh-CN" altLang="en-US"/>
        </a:p>
      </dgm:t>
    </dgm:pt>
    <dgm:pt modelId="{21810F1D-9583-4C8E-B3E7-B4CF3B89058E}" cxnId="{A757EFC0-A3A1-4B14-8118-8FDFDA604194}" type="sibTrans">
      <dgm:prSet/>
      <dgm:spPr/>
      <dgm:t>
        <a:bodyPr/>
        <a:lstStyle/>
        <a:p>
          <a:endParaRPr lang="zh-CN" altLang="en-US"/>
        </a:p>
      </dgm:t>
    </dgm:pt>
    <dgm:pt modelId="{DED984F6-7C73-4C2F-8237-AC2D042D1E3D}">
      <dgm:prSet phldrT="[文本]"/>
      <dgm:spPr/>
      <dgm:t>
        <a:bodyPr/>
        <a:lstStyle/>
        <a:p>
          <a:r>
            <a:rPr lang="en-US" altLang="zh-CN" b="1" dirty="0">
              <a:solidFill>
                <a:srgbClr val="FFC000"/>
              </a:solidFill>
            </a:rPr>
            <a:t>137$</a:t>
          </a:r>
          <a:endParaRPr lang="zh-CN" altLang="en-US" dirty="0"/>
        </a:p>
      </dgm:t>
    </dgm:pt>
    <dgm:pt modelId="{1EA80DA5-C292-4626-BEA0-796268C7D2E3}" cxnId="{C66E731D-6330-40DB-9550-9DB755D069E9}" type="parTrans">
      <dgm:prSet/>
      <dgm:spPr/>
      <dgm:t>
        <a:bodyPr/>
        <a:lstStyle/>
        <a:p>
          <a:endParaRPr lang="zh-CN" altLang="en-US"/>
        </a:p>
      </dgm:t>
    </dgm:pt>
    <dgm:pt modelId="{1785D9AD-1878-4B5D-881F-D261DB31E05C}" cxnId="{C66E731D-6330-40DB-9550-9DB755D069E9}" type="sibTrans">
      <dgm:prSet/>
      <dgm:spPr/>
      <dgm:t>
        <a:bodyPr/>
        <a:lstStyle/>
        <a:p>
          <a:endParaRPr lang="zh-CN" altLang="en-US"/>
        </a:p>
      </dgm:t>
    </dgm:pt>
    <dgm:pt modelId="{6FA7861E-0B3E-4C53-A7C6-9FA9A1FA89E2}" type="pres">
      <dgm:prSet presAssocID="{784D5F7D-6F03-4BF3-A2D0-55127737CAC0}" presName="Name0" presStyleCnt="0">
        <dgm:presLayoutVars>
          <dgm:dir/>
          <dgm:resizeHandles val="exact"/>
        </dgm:presLayoutVars>
      </dgm:prSet>
      <dgm:spPr/>
    </dgm:pt>
    <dgm:pt modelId="{69D8F897-1A27-4787-946D-B290CC244BA1}" type="pres">
      <dgm:prSet presAssocID="{43E35E1F-071B-48C5-AA4E-307DF7A894F4}" presName="compNode" presStyleCnt="0"/>
      <dgm:spPr/>
    </dgm:pt>
    <dgm:pt modelId="{90265CBF-96C1-4987-9729-B9C88985F80C}" type="pres">
      <dgm:prSet presAssocID="{43E35E1F-071B-48C5-AA4E-307DF7A894F4}" presName="pictRect" presStyleLbl="node1" presStyleIdx="0" presStyleCnt="5" custLinFactNeighborX="-15714" custLinFactNeighborY="877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8BC94E1B-A996-4802-9613-37D4FAC6F6CA}" type="pres">
      <dgm:prSet presAssocID="{43E35E1F-071B-48C5-AA4E-307DF7A894F4}" presName="textRect" presStyleLbl="revTx" presStyleIdx="0" presStyleCnt="5">
        <dgm:presLayoutVars>
          <dgm:bulletEnabled val="1"/>
        </dgm:presLayoutVars>
      </dgm:prSet>
      <dgm:spPr/>
    </dgm:pt>
    <dgm:pt modelId="{E34F37A4-52D8-44E9-BB40-E27DE5CD4009}" type="pres">
      <dgm:prSet presAssocID="{EEA62DF4-95B7-4D85-899F-B8E5D1BC0BF7}" presName="sibTrans" presStyleLbl="sibTrans2D1" presStyleIdx="0" presStyleCnt="0"/>
      <dgm:spPr/>
    </dgm:pt>
    <dgm:pt modelId="{DC7D6D7C-E333-4E4F-B835-97ACFAF56CF6}" type="pres">
      <dgm:prSet presAssocID="{65560E35-8144-4719-99F4-17A8908A40BE}" presName="compNode" presStyleCnt="0"/>
      <dgm:spPr/>
    </dgm:pt>
    <dgm:pt modelId="{12FA6CDF-A365-4F6C-B3FC-1C79A2975409}" type="pres">
      <dgm:prSet presAssocID="{65560E35-8144-4719-99F4-17A8908A40BE}" presName="pictRect" presStyleLbl="node1" presStyleIdx="1" presStyleCnt="5" custLinFactNeighborX="1711" custLinFactNeighborY="842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AED1AA3F-CF74-4634-A0BC-65D82FD0529A}" type="pres">
      <dgm:prSet presAssocID="{65560E35-8144-4719-99F4-17A8908A40BE}" presName="textRect" presStyleLbl="revTx" presStyleIdx="1" presStyleCnt="5">
        <dgm:presLayoutVars>
          <dgm:bulletEnabled val="1"/>
        </dgm:presLayoutVars>
      </dgm:prSet>
      <dgm:spPr/>
    </dgm:pt>
    <dgm:pt modelId="{C3AA30F3-1503-4E31-AC15-72C987FF3034}" type="pres">
      <dgm:prSet presAssocID="{917680B1-DD95-481B-AB85-F00D5F1125DC}" presName="sibTrans" presStyleLbl="sibTrans2D1" presStyleIdx="0" presStyleCnt="0"/>
      <dgm:spPr/>
    </dgm:pt>
    <dgm:pt modelId="{5BA3B721-8B62-4468-A19A-7E5AD501EB2F}" type="pres">
      <dgm:prSet presAssocID="{F95AB238-2A4A-46FC-AA36-152829461C02}" presName="compNode" presStyleCnt="0"/>
      <dgm:spPr/>
    </dgm:pt>
    <dgm:pt modelId="{6F7CAD96-0497-4137-9A0B-8A92098747D8}" type="pres">
      <dgm:prSet presAssocID="{F95AB238-2A4A-46FC-AA36-152829461C02}" presName="pictRect" presStyleLbl="node1" presStyleIdx="2" presStyleCnt="5" custLinFactNeighborX="20307" custLinFactNeighborY="771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A8526340-2C1A-439A-9B61-C2C724953FAB}" type="pres">
      <dgm:prSet presAssocID="{F95AB238-2A4A-46FC-AA36-152829461C02}" presName="textRect" presStyleLbl="revTx" presStyleIdx="2" presStyleCnt="5">
        <dgm:presLayoutVars>
          <dgm:bulletEnabled val="1"/>
        </dgm:presLayoutVars>
      </dgm:prSet>
      <dgm:spPr/>
    </dgm:pt>
    <dgm:pt modelId="{4D9FC382-7715-4707-9245-44A14D8823F3}" type="pres">
      <dgm:prSet presAssocID="{ED5C49D1-C388-4DAE-A21A-DF05D3823E18}" presName="sibTrans" presStyleLbl="sibTrans2D1" presStyleIdx="0" presStyleCnt="0"/>
      <dgm:spPr/>
    </dgm:pt>
    <dgm:pt modelId="{86DB6D76-3617-43CA-BD1D-35396A5D3EB3}" type="pres">
      <dgm:prSet presAssocID="{1AC6986B-7791-436E-BE7E-F57DFC651C03}" presName="compNode" presStyleCnt="0"/>
      <dgm:spPr/>
    </dgm:pt>
    <dgm:pt modelId="{F22AB6CB-3B19-4DF5-9B05-FE90FF028127}" type="pres">
      <dgm:prSet presAssocID="{1AC6986B-7791-436E-BE7E-F57DFC651C03}" presName="pictRect" presStyleLbl="node1" presStyleIdx="3" presStyleCnt="5" custLinFactNeighborX="-48107" custLinFactNeighborY="-4187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F13086D4-4C23-4917-BA2D-FF5568FA9B4A}" type="pres">
      <dgm:prSet presAssocID="{1AC6986B-7791-436E-BE7E-F57DFC651C03}" presName="textRect" presStyleLbl="revTx" presStyleIdx="3" presStyleCnt="5" custLinFactNeighborX="-41339" custLinFactNeighborY="2606">
        <dgm:presLayoutVars>
          <dgm:bulletEnabled val="1"/>
        </dgm:presLayoutVars>
      </dgm:prSet>
      <dgm:spPr/>
    </dgm:pt>
    <dgm:pt modelId="{37204DFC-C13B-4BEB-8C08-E71777B3DB06}" type="pres">
      <dgm:prSet presAssocID="{21810F1D-9583-4C8E-B3E7-B4CF3B89058E}" presName="sibTrans" presStyleLbl="sibTrans2D1" presStyleIdx="0" presStyleCnt="0"/>
      <dgm:spPr/>
    </dgm:pt>
    <dgm:pt modelId="{C968D670-46BD-425A-8921-F343ED516CCB}" type="pres">
      <dgm:prSet presAssocID="{DED984F6-7C73-4C2F-8237-AC2D042D1E3D}" presName="compNode" presStyleCnt="0"/>
      <dgm:spPr/>
    </dgm:pt>
    <dgm:pt modelId="{CBB3D8A4-6650-49BE-AABD-D8B245A078F5}" type="pres">
      <dgm:prSet presAssocID="{DED984F6-7C73-4C2F-8237-AC2D042D1E3D}" presName="pictRect" presStyleLbl="node1" presStyleIdx="4" presStyleCnt="5" custLinFactNeighborX="34328" custLinFactNeighborY="175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C0DF1520-6E57-4AEE-8C8C-412405C06605}" type="pres">
      <dgm:prSet presAssocID="{DED984F6-7C73-4C2F-8237-AC2D042D1E3D}" presName="textRect" presStyleLbl="revTx" presStyleIdx="4" presStyleCnt="5" custLinFactNeighborX="25141" custLinFactNeighborY="4561">
        <dgm:presLayoutVars>
          <dgm:bulletEnabled val="1"/>
        </dgm:presLayoutVars>
      </dgm:prSet>
      <dgm:spPr/>
    </dgm:pt>
  </dgm:ptLst>
  <dgm:cxnLst>
    <dgm:cxn modelId="{B3D82309-79D9-42B1-BDC6-A99E5565B6B2}" type="presOf" srcId="{1AC6986B-7791-436E-BE7E-F57DFC651C03}" destId="{F13086D4-4C23-4917-BA2D-FF5568FA9B4A}" srcOrd="0" destOrd="0" presId="urn:microsoft.com/office/officeart/2005/8/layout/pList1"/>
    <dgm:cxn modelId="{932CEB14-8B5F-4891-98B0-34B1382FA7C2}" type="presOf" srcId="{21810F1D-9583-4C8E-B3E7-B4CF3B89058E}" destId="{37204DFC-C13B-4BEB-8C08-E71777B3DB06}" srcOrd="0" destOrd="0" presId="urn:microsoft.com/office/officeart/2005/8/layout/pList1"/>
    <dgm:cxn modelId="{C66E731D-6330-40DB-9550-9DB755D069E9}" srcId="{784D5F7D-6F03-4BF3-A2D0-55127737CAC0}" destId="{DED984F6-7C73-4C2F-8237-AC2D042D1E3D}" srcOrd="4" destOrd="0" parTransId="{1EA80DA5-C292-4626-BEA0-796268C7D2E3}" sibTransId="{1785D9AD-1878-4B5D-881F-D261DB31E05C}"/>
    <dgm:cxn modelId="{80EDF948-EB34-4110-A97B-CB90DC9EF8F2}" type="presOf" srcId="{784D5F7D-6F03-4BF3-A2D0-55127737CAC0}" destId="{6FA7861E-0B3E-4C53-A7C6-9FA9A1FA89E2}" srcOrd="0" destOrd="0" presId="urn:microsoft.com/office/officeart/2005/8/layout/pList1"/>
    <dgm:cxn modelId="{E4C18B73-EC7B-427B-8F6A-E667BFB9F4C7}" type="presOf" srcId="{EEA62DF4-95B7-4D85-899F-B8E5D1BC0BF7}" destId="{E34F37A4-52D8-44E9-BB40-E27DE5CD4009}" srcOrd="0" destOrd="0" presId="urn:microsoft.com/office/officeart/2005/8/layout/pList1"/>
    <dgm:cxn modelId="{F7578478-9B25-48BE-910C-744A83BD5287}" type="presOf" srcId="{917680B1-DD95-481B-AB85-F00D5F1125DC}" destId="{C3AA30F3-1503-4E31-AC15-72C987FF3034}" srcOrd="0" destOrd="0" presId="urn:microsoft.com/office/officeart/2005/8/layout/pList1"/>
    <dgm:cxn modelId="{24233D85-AB6F-48C3-9657-E55BCB438FC3}" type="presOf" srcId="{ED5C49D1-C388-4DAE-A21A-DF05D3823E18}" destId="{4D9FC382-7715-4707-9245-44A14D8823F3}" srcOrd="0" destOrd="0" presId="urn:microsoft.com/office/officeart/2005/8/layout/pList1"/>
    <dgm:cxn modelId="{16CA47A0-881B-40F8-9682-092BCFE98FF5}" type="presOf" srcId="{DED984F6-7C73-4C2F-8237-AC2D042D1E3D}" destId="{C0DF1520-6E57-4AEE-8C8C-412405C06605}" srcOrd="0" destOrd="0" presId="urn:microsoft.com/office/officeart/2005/8/layout/pList1"/>
    <dgm:cxn modelId="{7B3BF4A3-6BA7-4D67-9AF5-0213CF605F11}" srcId="{784D5F7D-6F03-4BF3-A2D0-55127737CAC0}" destId="{F95AB238-2A4A-46FC-AA36-152829461C02}" srcOrd="2" destOrd="0" parTransId="{B307F70F-5930-49E4-B8F2-246E4E5594C4}" sibTransId="{ED5C49D1-C388-4DAE-A21A-DF05D3823E18}"/>
    <dgm:cxn modelId="{4C0559BD-FFE4-4550-BD1F-1E9C451E41D4}" type="presOf" srcId="{65560E35-8144-4719-99F4-17A8908A40BE}" destId="{AED1AA3F-CF74-4634-A0BC-65D82FD0529A}" srcOrd="0" destOrd="0" presId="urn:microsoft.com/office/officeart/2005/8/layout/pList1"/>
    <dgm:cxn modelId="{A757EFC0-A3A1-4B14-8118-8FDFDA604194}" srcId="{784D5F7D-6F03-4BF3-A2D0-55127737CAC0}" destId="{1AC6986B-7791-436E-BE7E-F57DFC651C03}" srcOrd="3" destOrd="0" parTransId="{3439ACA8-15CC-46BD-A3EC-DA5E3466201F}" sibTransId="{21810F1D-9583-4C8E-B3E7-B4CF3B89058E}"/>
    <dgm:cxn modelId="{0CF8A2C7-6FFD-4873-A6A4-5CB997FEE446}" type="presOf" srcId="{F95AB238-2A4A-46FC-AA36-152829461C02}" destId="{A8526340-2C1A-439A-9B61-C2C724953FAB}" srcOrd="0" destOrd="0" presId="urn:microsoft.com/office/officeart/2005/8/layout/pList1"/>
    <dgm:cxn modelId="{65148BEB-EB21-412E-881A-BE9F8368DB6D}" type="presOf" srcId="{43E35E1F-071B-48C5-AA4E-307DF7A894F4}" destId="{8BC94E1B-A996-4802-9613-37D4FAC6F6CA}" srcOrd="0" destOrd="0" presId="urn:microsoft.com/office/officeart/2005/8/layout/pList1"/>
    <dgm:cxn modelId="{C26930F5-34A3-4DF5-AE2E-7116DFD40B27}" srcId="{784D5F7D-6F03-4BF3-A2D0-55127737CAC0}" destId="{43E35E1F-071B-48C5-AA4E-307DF7A894F4}" srcOrd="0" destOrd="0" parTransId="{6FE2A88C-A46C-4A23-A0AF-BED4F7D3644A}" sibTransId="{EEA62DF4-95B7-4D85-899F-B8E5D1BC0BF7}"/>
    <dgm:cxn modelId="{BB7960FA-463F-4EE8-94C2-BE10A237F24A}" srcId="{784D5F7D-6F03-4BF3-A2D0-55127737CAC0}" destId="{65560E35-8144-4719-99F4-17A8908A40BE}" srcOrd="1" destOrd="0" parTransId="{F88A450D-EC38-434B-B1BB-AC138BF5275C}" sibTransId="{917680B1-DD95-481B-AB85-F00D5F1125DC}"/>
    <dgm:cxn modelId="{0DD94371-6DEF-47A2-AF8E-B0F5F3353A4B}" type="presParOf" srcId="{6FA7861E-0B3E-4C53-A7C6-9FA9A1FA89E2}" destId="{69D8F897-1A27-4787-946D-B290CC244BA1}" srcOrd="0" destOrd="0" presId="urn:microsoft.com/office/officeart/2005/8/layout/pList1"/>
    <dgm:cxn modelId="{CADAD4C7-06DA-4770-8A6C-B297A260F169}" type="presParOf" srcId="{69D8F897-1A27-4787-946D-B290CC244BA1}" destId="{90265CBF-96C1-4987-9729-B9C88985F80C}" srcOrd="0" destOrd="0" presId="urn:microsoft.com/office/officeart/2005/8/layout/pList1"/>
    <dgm:cxn modelId="{06A802A1-92DF-4543-A29B-F6C37E257207}" type="presParOf" srcId="{69D8F897-1A27-4787-946D-B290CC244BA1}" destId="{8BC94E1B-A996-4802-9613-37D4FAC6F6CA}" srcOrd="1" destOrd="0" presId="urn:microsoft.com/office/officeart/2005/8/layout/pList1"/>
    <dgm:cxn modelId="{B8EACA6D-0A45-4C14-AF84-6D9E5CB4C11C}" type="presParOf" srcId="{6FA7861E-0B3E-4C53-A7C6-9FA9A1FA89E2}" destId="{E34F37A4-52D8-44E9-BB40-E27DE5CD4009}" srcOrd="1" destOrd="0" presId="urn:microsoft.com/office/officeart/2005/8/layout/pList1"/>
    <dgm:cxn modelId="{456020BE-4F16-4A02-9C77-6B2435FF4166}" type="presParOf" srcId="{6FA7861E-0B3E-4C53-A7C6-9FA9A1FA89E2}" destId="{DC7D6D7C-E333-4E4F-B835-97ACFAF56CF6}" srcOrd="2" destOrd="0" presId="urn:microsoft.com/office/officeart/2005/8/layout/pList1"/>
    <dgm:cxn modelId="{0BF97E86-8E9A-4D9C-A80C-7FED0F870A9F}" type="presParOf" srcId="{DC7D6D7C-E333-4E4F-B835-97ACFAF56CF6}" destId="{12FA6CDF-A365-4F6C-B3FC-1C79A2975409}" srcOrd="0" destOrd="0" presId="urn:microsoft.com/office/officeart/2005/8/layout/pList1"/>
    <dgm:cxn modelId="{CA8E892C-2572-47C2-91A8-98E6086F7D6B}" type="presParOf" srcId="{DC7D6D7C-E333-4E4F-B835-97ACFAF56CF6}" destId="{AED1AA3F-CF74-4634-A0BC-65D82FD0529A}" srcOrd="1" destOrd="0" presId="urn:microsoft.com/office/officeart/2005/8/layout/pList1"/>
    <dgm:cxn modelId="{A22AF539-B454-4910-B282-CF64B25AFB91}" type="presParOf" srcId="{6FA7861E-0B3E-4C53-A7C6-9FA9A1FA89E2}" destId="{C3AA30F3-1503-4E31-AC15-72C987FF3034}" srcOrd="3" destOrd="0" presId="urn:microsoft.com/office/officeart/2005/8/layout/pList1"/>
    <dgm:cxn modelId="{A21E9F61-BC64-47C2-9A24-7DF398AB7ACC}" type="presParOf" srcId="{6FA7861E-0B3E-4C53-A7C6-9FA9A1FA89E2}" destId="{5BA3B721-8B62-4468-A19A-7E5AD501EB2F}" srcOrd="4" destOrd="0" presId="urn:microsoft.com/office/officeart/2005/8/layout/pList1"/>
    <dgm:cxn modelId="{1C5FE4FD-77B3-4981-89CB-EAF0916A35E6}" type="presParOf" srcId="{5BA3B721-8B62-4468-A19A-7E5AD501EB2F}" destId="{6F7CAD96-0497-4137-9A0B-8A92098747D8}" srcOrd="0" destOrd="0" presId="urn:microsoft.com/office/officeart/2005/8/layout/pList1"/>
    <dgm:cxn modelId="{088953E2-E3D2-4477-B6C1-30E162195ED8}" type="presParOf" srcId="{5BA3B721-8B62-4468-A19A-7E5AD501EB2F}" destId="{A8526340-2C1A-439A-9B61-C2C724953FAB}" srcOrd="1" destOrd="0" presId="urn:microsoft.com/office/officeart/2005/8/layout/pList1"/>
    <dgm:cxn modelId="{AA93A42D-A6CB-4C6C-ABC2-335F34F2FB99}" type="presParOf" srcId="{6FA7861E-0B3E-4C53-A7C6-9FA9A1FA89E2}" destId="{4D9FC382-7715-4707-9245-44A14D8823F3}" srcOrd="5" destOrd="0" presId="urn:microsoft.com/office/officeart/2005/8/layout/pList1"/>
    <dgm:cxn modelId="{F9214BFA-1AC5-425D-AE9D-AD63BC1B2C23}" type="presParOf" srcId="{6FA7861E-0B3E-4C53-A7C6-9FA9A1FA89E2}" destId="{86DB6D76-3617-43CA-BD1D-35396A5D3EB3}" srcOrd="6" destOrd="0" presId="urn:microsoft.com/office/officeart/2005/8/layout/pList1"/>
    <dgm:cxn modelId="{B53D631A-30C2-4515-9B2D-19013683C90C}" type="presParOf" srcId="{86DB6D76-3617-43CA-BD1D-35396A5D3EB3}" destId="{F22AB6CB-3B19-4DF5-9B05-FE90FF028127}" srcOrd="0" destOrd="0" presId="urn:microsoft.com/office/officeart/2005/8/layout/pList1"/>
    <dgm:cxn modelId="{621E7CF0-D839-4813-8D2C-AAD52C785F3F}" type="presParOf" srcId="{86DB6D76-3617-43CA-BD1D-35396A5D3EB3}" destId="{F13086D4-4C23-4917-BA2D-FF5568FA9B4A}" srcOrd="1" destOrd="0" presId="urn:microsoft.com/office/officeart/2005/8/layout/pList1"/>
    <dgm:cxn modelId="{ECD5F567-BCB7-41E0-AF6D-2547A6E986ED}" type="presParOf" srcId="{6FA7861E-0B3E-4C53-A7C6-9FA9A1FA89E2}" destId="{37204DFC-C13B-4BEB-8C08-E71777B3DB06}" srcOrd="7" destOrd="0" presId="urn:microsoft.com/office/officeart/2005/8/layout/pList1"/>
    <dgm:cxn modelId="{639F5979-F6AD-4BE2-B57C-A6D91E3C1D3F}" type="presParOf" srcId="{6FA7861E-0B3E-4C53-A7C6-9FA9A1FA89E2}" destId="{C968D670-46BD-425A-8921-F343ED516CCB}" srcOrd="8" destOrd="0" presId="urn:microsoft.com/office/officeart/2005/8/layout/pList1"/>
    <dgm:cxn modelId="{952ABD9F-E998-4C99-987C-36D9CED5946D}" type="presParOf" srcId="{C968D670-46BD-425A-8921-F343ED516CCB}" destId="{CBB3D8A4-6650-49BE-AABD-D8B245A078F5}" srcOrd="0" destOrd="0" presId="urn:microsoft.com/office/officeart/2005/8/layout/pList1"/>
    <dgm:cxn modelId="{90982B64-91F2-41C6-8F9E-695A47AEAB8A}" type="presParOf" srcId="{C968D670-46BD-425A-8921-F343ED516CCB}" destId="{C0DF1520-6E57-4AEE-8C8C-412405C0660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388185" cy="5636302"/>
        <a:chOff x="0" y="0"/>
        <a:chExt cx="10388185" cy="5636302"/>
      </a:xfrm>
    </dsp:grpSpPr>
    <dsp:sp modelId="{38DA737F-0843-40CA-B6D9-99C5EDD8FDAD}">
      <dsp:nvSpPr>
        <dsp:cNvPr id="3" name="圆角矩形 2"/>
        <dsp:cNvSpPr/>
      </dsp:nvSpPr>
      <dsp:spPr bwMode="white">
        <a:xfrm>
          <a:off x="1133749" y="-557"/>
          <a:ext cx="2538915" cy="1750048"/>
        </a:xfrm>
        <a:prstGeom prst="roundRect">
          <a:avLst/>
        </a:prstGeom>
        <a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133749" y="-557"/>
        <a:ext cx="2538915" cy="1750048"/>
      </dsp:txXfrm>
    </dsp:sp>
    <dsp:sp modelId="{0E84ECE8-B054-449D-BB20-7DF923425435}">
      <dsp:nvSpPr>
        <dsp:cNvPr id="4" name="矩形 3"/>
        <dsp:cNvSpPr/>
      </dsp:nvSpPr>
      <dsp:spPr bwMode="white">
        <a:xfrm>
          <a:off x="1133749" y="1749491"/>
          <a:ext cx="2538915" cy="942333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298704" tIns="298704" rIns="298704" bIns="0" anchor="t"/>
        <a:lstStyle>
          <a:lvl1pPr algn="ctr">
            <a:defRPr sz="4200"/>
          </a:lvl1pPr>
          <a:lvl2pPr marL="285750" indent="-285750" algn="ctr">
            <a:defRPr sz="3200"/>
          </a:lvl2pPr>
          <a:lvl3pPr marL="571500" indent="-285750" algn="ctr">
            <a:defRPr sz="3200"/>
          </a:lvl3pPr>
          <a:lvl4pPr marL="857250" indent="-285750" algn="ctr">
            <a:defRPr sz="3200"/>
          </a:lvl4pPr>
          <a:lvl5pPr marL="1143000" indent="-285750" algn="ctr">
            <a:defRPr sz="3200"/>
          </a:lvl5pPr>
          <a:lvl6pPr marL="1428750" indent="-285750" algn="ctr">
            <a:defRPr sz="3200"/>
          </a:lvl6pPr>
          <a:lvl7pPr marL="1714500" indent="-285750" algn="ctr">
            <a:defRPr sz="3200"/>
          </a:lvl7pPr>
          <a:lvl8pPr marL="2000250" indent="-285750" algn="ctr">
            <a:defRPr sz="3200"/>
          </a:lvl8pPr>
          <a:lvl9pPr marL="2286000" indent="-285750" algn="ctr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FFC000"/>
              </a:solidFill>
            </a:rPr>
            <a:t>107$</a:t>
          </a:r>
          <a:endParaRPr lang="zh-CN" altLang="en-US" b="1" dirty="0">
            <a:solidFill>
              <a:srgbClr val="FFC000"/>
            </a:solidFill>
          </a:endParaRPr>
        </a:p>
      </dsp:txBody>
      <dsp:txXfrm>
        <a:off x="1133749" y="1749491"/>
        <a:ext cx="2538915" cy="942333"/>
      </dsp:txXfrm>
    </dsp:sp>
    <dsp:sp modelId="{D8B69F59-CF0A-4792-A909-B942E9E566CE}">
      <dsp:nvSpPr>
        <dsp:cNvPr id="5" name="圆角矩形 4"/>
        <dsp:cNvSpPr/>
      </dsp:nvSpPr>
      <dsp:spPr bwMode="white">
        <a:xfrm>
          <a:off x="3926663" y="-557"/>
          <a:ext cx="2538915" cy="1750048"/>
        </a:xfrm>
        <a:prstGeom prst="roundRect">
          <a:avLst/>
        </a:prstGeom>
        <a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926663" y="-557"/>
        <a:ext cx="2538915" cy="1750048"/>
      </dsp:txXfrm>
    </dsp:sp>
    <dsp:sp modelId="{7CD88BE9-8176-457A-BEC4-4B38BDC3F9D3}">
      <dsp:nvSpPr>
        <dsp:cNvPr id="6" name="矩形 5"/>
        <dsp:cNvSpPr/>
      </dsp:nvSpPr>
      <dsp:spPr bwMode="white">
        <a:xfrm>
          <a:off x="3926663" y="1749491"/>
          <a:ext cx="2538915" cy="942333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298704" tIns="298704" rIns="298704" bIns="0" anchor="t"/>
        <a:lstStyle>
          <a:lvl1pPr algn="ctr">
            <a:defRPr sz="4200"/>
          </a:lvl1pPr>
          <a:lvl2pPr marL="285750" indent="-285750" algn="ctr">
            <a:defRPr sz="3200"/>
          </a:lvl2pPr>
          <a:lvl3pPr marL="571500" indent="-285750" algn="ctr">
            <a:defRPr sz="3200"/>
          </a:lvl3pPr>
          <a:lvl4pPr marL="857250" indent="-285750" algn="ctr">
            <a:defRPr sz="3200"/>
          </a:lvl4pPr>
          <a:lvl5pPr marL="1143000" indent="-285750" algn="ctr">
            <a:defRPr sz="3200"/>
          </a:lvl5pPr>
          <a:lvl6pPr marL="1428750" indent="-285750" algn="ctr">
            <a:defRPr sz="3200"/>
          </a:lvl6pPr>
          <a:lvl7pPr marL="1714500" indent="-285750" algn="ctr">
            <a:defRPr sz="3200"/>
          </a:lvl7pPr>
          <a:lvl8pPr marL="2000250" indent="-285750" algn="ctr">
            <a:defRPr sz="3200"/>
          </a:lvl8pPr>
          <a:lvl9pPr marL="2286000" indent="-285750" algn="ctr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FFC000"/>
              </a:solidFill>
            </a:rPr>
            <a:t>108$</a:t>
          </a:r>
          <a:endParaRPr lang="zh-CN" altLang="en-US" dirty="0">
            <a:solidFill>
              <a:schemeClr val="tx1"/>
            </a:solidFill>
          </a:endParaRPr>
        </a:p>
      </dsp:txBody>
      <dsp:txXfrm>
        <a:off x="3926663" y="1749491"/>
        <a:ext cx="2538915" cy="942333"/>
      </dsp:txXfrm>
    </dsp:sp>
    <dsp:sp modelId="{F5A7321F-5D9B-45D3-8FEF-7C92C6D355DF}">
      <dsp:nvSpPr>
        <dsp:cNvPr id="7" name="圆角矩形 6"/>
        <dsp:cNvSpPr/>
      </dsp:nvSpPr>
      <dsp:spPr bwMode="white">
        <a:xfrm>
          <a:off x="6719577" y="-557"/>
          <a:ext cx="2538915" cy="1750048"/>
        </a:xfrm>
        <a:prstGeom prst="roundRect">
          <a:avLst/>
        </a:prstGeom>
        <a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719577" y="-557"/>
        <a:ext cx="2538915" cy="1750048"/>
      </dsp:txXfrm>
    </dsp:sp>
    <dsp:sp modelId="{FCF8F6D8-ACFF-46FA-AC91-7661FD7055F5}">
      <dsp:nvSpPr>
        <dsp:cNvPr id="8" name="矩形 7"/>
        <dsp:cNvSpPr/>
      </dsp:nvSpPr>
      <dsp:spPr bwMode="white">
        <a:xfrm>
          <a:off x="6719577" y="1749491"/>
          <a:ext cx="2538915" cy="942333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298704" tIns="298704" rIns="298704" bIns="0" anchor="t"/>
        <a:lstStyle>
          <a:lvl1pPr algn="ctr">
            <a:defRPr sz="4200"/>
          </a:lvl1pPr>
          <a:lvl2pPr marL="285750" indent="-285750" algn="ctr">
            <a:defRPr sz="3200"/>
          </a:lvl2pPr>
          <a:lvl3pPr marL="571500" indent="-285750" algn="ctr">
            <a:defRPr sz="3200"/>
          </a:lvl3pPr>
          <a:lvl4pPr marL="857250" indent="-285750" algn="ctr">
            <a:defRPr sz="3200"/>
          </a:lvl4pPr>
          <a:lvl5pPr marL="1143000" indent="-285750" algn="ctr">
            <a:defRPr sz="3200"/>
          </a:lvl5pPr>
          <a:lvl6pPr marL="1428750" indent="-285750" algn="ctr">
            <a:defRPr sz="3200"/>
          </a:lvl6pPr>
          <a:lvl7pPr marL="1714500" indent="-285750" algn="ctr">
            <a:defRPr sz="3200"/>
          </a:lvl7pPr>
          <a:lvl8pPr marL="2000250" indent="-285750" algn="ctr">
            <a:defRPr sz="3200"/>
          </a:lvl8pPr>
          <a:lvl9pPr marL="2286000" indent="-285750" algn="ctr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FFC000"/>
              </a:solidFill>
            </a:rPr>
            <a:t>108$</a:t>
          </a:r>
          <a:endParaRPr lang="zh-CN" altLang="en-US" dirty="0">
            <a:solidFill>
              <a:schemeClr val="tx1"/>
            </a:solidFill>
          </a:endParaRPr>
        </a:p>
      </dsp:txBody>
      <dsp:txXfrm>
        <a:off x="6719577" y="1749491"/>
        <a:ext cx="2538915" cy="942333"/>
      </dsp:txXfrm>
    </dsp:sp>
    <dsp:sp modelId="{14D7B59D-6739-4520-8854-087ED2B10B3B}">
      <dsp:nvSpPr>
        <dsp:cNvPr id="9" name="圆角矩形 8"/>
        <dsp:cNvSpPr/>
      </dsp:nvSpPr>
      <dsp:spPr bwMode="white">
        <a:xfrm>
          <a:off x="1677322" y="2890822"/>
          <a:ext cx="2538915" cy="1750048"/>
        </a:xfrm>
        <a:prstGeom prst="roundRect">
          <a:avLst/>
        </a:prstGeom>
        <a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677322" y="2890822"/>
        <a:ext cx="2538915" cy="1750048"/>
      </dsp:txXfrm>
    </dsp:sp>
    <dsp:sp modelId="{AF721368-EC24-4016-8EDE-BA8692C6F207}">
      <dsp:nvSpPr>
        <dsp:cNvPr id="10" name="矩形 9"/>
        <dsp:cNvSpPr/>
      </dsp:nvSpPr>
      <dsp:spPr bwMode="white">
        <a:xfrm>
          <a:off x="1909734" y="4641472"/>
          <a:ext cx="2538915" cy="942333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298704" tIns="298704" rIns="298704" bIns="0" anchor="t"/>
        <a:lstStyle>
          <a:lvl1pPr algn="ctr">
            <a:defRPr sz="4200"/>
          </a:lvl1pPr>
          <a:lvl2pPr marL="285750" indent="-285750" algn="ctr">
            <a:defRPr sz="3200"/>
          </a:lvl2pPr>
          <a:lvl3pPr marL="571500" indent="-285750" algn="ctr">
            <a:defRPr sz="3200"/>
          </a:lvl3pPr>
          <a:lvl4pPr marL="857250" indent="-285750" algn="ctr">
            <a:defRPr sz="3200"/>
          </a:lvl4pPr>
          <a:lvl5pPr marL="1143000" indent="-285750" algn="ctr">
            <a:defRPr sz="3200"/>
          </a:lvl5pPr>
          <a:lvl6pPr marL="1428750" indent="-285750" algn="ctr">
            <a:defRPr sz="3200"/>
          </a:lvl6pPr>
          <a:lvl7pPr marL="1714500" indent="-285750" algn="ctr">
            <a:defRPr sz="3200"/>
          </a:lvl7pPr>
          <a:lvl8pPr marL="2000250" indent="-285750" algn="ctr">
            <a:defRPr sz="3200"/>
          </a:lvl8pPr>
          <a:lvl9pPr marL="2286000" indent="-285750" algn="ctr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FFC000"/>
              </a:solidFill>
            </a:rPr>
            <a:t>108$</a:t>
          </a:r>
          <a:endParaRPr lang="zh-CN" altLang="en-US" dirty="0">
            <a:solidFill>
              <a:schemeClr val="tx1"/>
            </a:solidFill>
          </a:endParaRPr>
        </a:p>
      </dsp:txBody>
      <dsp:txXfrm>
        <a:off x="1909734" y="4641472"/>
        <a:ext cx="2538915" cy="942333"/>
      </dsp:txXfrm>
    </dsp:sp>
    <dsp:sp modelId="{4521D87E-DD44-4C41-82CA-CCAB91BA5AD1}">
      <dsp:nvSpPr>
        <dsp:cNvPr id="11" name="圆角矩形 10"/>
        <dsp:cNvSpPr/>
      </dsp:nvSpPr>
      <dsp:spPr bwMode="white">
        <a:xfrm>
          <a:off x="5864735" y="2956396"/>
          <a:ext cx="2538915" cy="1750048"/>
        </a:xfrm>
        <a:prstGeom prst="roundRect">
          <a:avLst/>
        </a:prstGeom>
        <a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864735" y="2956396"/>
        <a:ext cx="2538915" cy="1750048"/>
      </dsp:txXfrm>
    </dsp:sp>
    <dsp:sp modelId="{BEA2F00E-20D2-4837-BF85-0184107A158F}">
      <dsp:nvSpPr>
        <dsp:cNvPr id="12" name="矩形 11"/>
        <dsp:cNvSpPr/>
      </dsp:nvSpPr>
      <dsp:spPr bwMode="white">
        <a:xfrm>
          <a:off x="5972004" y="4693969"/>
          <a:ext cx="2538915" cy="942333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298704" tIns="298704" rIns="298704" bIns="0" anchor="t"/>
        <a:lstStyle>
          <a:lvl1pPr algn="ctr">
            <a:defRPr sz="4200"/>
          </a:lvl1pPr>
          <a:lvl2pPr marL="285750" indent="-285750" algn="ctr">
            <a:defRPr sz="3200"/>
          </a:lvl2pPr>
          <a:lvl3pPr marL="571500" indent="-285750" algn="ctr">
            <a:defRPr sz="3200"/>
          </a:lvl3pPr>
          <a:lvl4pPr marL="857250" indent="-285750" algn="ctr">
            <a:defRPr sz="3200"/>
          </a:lvl4pPr>
          <a:lvl5pPr marL="1143000" indent="-285750" algn="ctr">
            <a:defRPr sz="3200"/>
          </a:lvl5pPr>
          <a:lvl6pPr marL="1428750" indent="-285750" algn="ctr">
            <a:defRPr sz="3200"/>
          </a:lvl6pPr>
          <a:lvl7pPr marL="1714500" indent="-285750" algn="ctr">
            <a:defRPr sz="3200"/>
          </a:lvl7pPr>
          <a:lvl8pPr marL="2000250" indent="-285750" algn="ctr">
            <a:defRPr sz="3200"/>
          </a:lvl8pPr>
          <a:lvl9pPr marL="2286000" indent="-285750" algn="ctr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FFC000"/>
              </a:solidFill>
            </a:rPr>
            <a:t>108$</a:t>
          </a:r>
          <a:endParaRPr lang="zh-CN" altLang="en-US" dirty="0">
            <a:solidFill>
              <a:schemeClr val="tx1"/>
            </a:solidFill>
          </a:endParaRPr>
        </a:p>
      </dsp:txBody>
      <dsp:txXfrm>
        <a:off x="5972004" y="4693969"/>
        <a:ext cx="2538915" cy="9423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1148065" cy="6205928"/>
        <a:chOff x="0" y="0"/>
        <a:chExt cx="11148065" cy="6205928"/>
      </a:xfrm>
    </dsp:grpSpPr>
    <dsp:sp modelId="{90265CBF-96C1-4987-9729-B9C88985F80C}">
      <dsp:nvSpPr>
        <dsp:cNvPr id="3" name="圆角矩形 2"/>
        <dsp:cNvSpPr/>
      </dsp:nvSpPr>
      <dsp:spPr bwMode="white">
        <a:xfrm>
          <a:off x="668806" y="170693"/>
          <a:ext cx="2794007" cy="1925880"/>
        </a:xfrm>
        <a:prstGeom prst="roundRect">
          <a:avLst/>
        </a:prstGeom>
        <a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68806" y="170693"/>
        <a:ext cx="2794007" cy="1925880"/>
      </dsp:txXfrm>
    </dsp:sp>
    <dsp:sp modelId="{8BC94E1B-A996-4802-9613-37D4FAC6F6CA}">
      <dsp:nvSpPr>
        <dsp:cNvPr id="4" name="矩形 3"/>
        <dsp:cNvSpPr/>
      </dsp:nvSpPr>
      <dsp:spPr bwMode="white">
        <a:xfrm>
          <a:off x="1107856" y="1927635"/>
          <a:ext cx="2794007" cy="103701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327152" tIns="327152" rIns="327152" bIns="0" anchor="t"/>
        <a:lstStyle>
          <a:lvl1pPr algn="ctr">
            <a:defRPr sz="4600"/>
          </a:lvl1pPr>
          <a:lvl2pPr marL="285750" indent="-285750" algn="ctr">
            <a:defRPr sz="3500"/>
          </a:lvl2pPr>
          <a:lvl3pPr marL="571500" indent="-285750" algn="ctr">
            <a:defRPr sz="3500"/>
          </a:lvl3pPr>
          <a:lvl4pPr marL="857250" indent="-285750" algn="ctr">
            <a:defRPr sz="3500"/>
          </a:lvl4pPr>
          <a:lvl5pPr marL="1143000" indent="-285750" algn="ctr">
            <a:defRPr sz="3500"/>
          </a:lvl5pPr>
          <a:lvl6pPr marL="1428750" indent="-285750" algn="ctr">
            <a:defRPr sz="3500"/>
          </a:lvl6pPr>
          <a:lvl7pPr marL="1714500" indent="-285750" algn="ctr">
            <a:defRPr sz="3500"/>
          </a:lvl7pPr>
          <a:lvl8pPr marL="2000250" indent="-285750" algn="ctr">
            <a:defRPr sz="3500"/>
          </a:lvl8pPr>
          <a:lvl9pPr marL="2286000" indent="-285750" algn="ctr">
            <a:defRPr sz="3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FFC000"/>
              </a:solidFill>
            </a:rPr>
            <a:t>137$</a:t>
          </a:r>
          <a:endParaRPr lang="zh-CN" altLang="en-US" b="1" dirty="0">
            <a:solidFill>
              <a:srgbClr val="FFC000"/>
            </a:solidFill>
          </a:endParaRPr>
        </a:p>
      </dsp:txBody>
      <dsp:txXfrm>
        <a:off x="1107856" y="1927635"/>
        <a:ext cx="2794007" cy="1037012"/>
      </dsp:txXfrm>
    </dsp:sp>
    <dsp:sp modelId="{12FA6CDF-A365-4F6C-B3FC-1C79A2975409}">
      <dsp:nvSpPr>
        <dsp:cNvPr id="5" name="圆角矩形 4"/>
        <dsp:cNvSpPr/>
      </dsp:nvSpPr>
      <dsp:spPr bwMode="white">
        <a:xfrm>
          <a:off x="4229187" y="163934"/>
          <a:ext cx="2794007" cy="1925880"/>
        </a:xfrm>
        <a:prstGeom prst="roundRect">
          <a:avLst/>
        </a:prstGeom>
        <a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4229187" y="163934"/>
        <a:ext cx="2794007" cy="1925880"/>
      </dsp:txXfrm>
    </dsp:sp>
    <dsp:sp modelId="{AED1AA3F-CF74-4634-A0BC-65D82FD0529A}">
      <dsp:nvSpPr>
        <dsp:cNvPr id="6" name="矩形 5"/>
        <dsp:cNvSpPr/>
      </dsp:nvSpPr>
      <dsp:spPr bwMode="white">
        <a:xfrm>
          <a:off x="4181382" y="1927635"/>
          <a:ext cx="2794007" cy="103701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327152" tIns="327152" rIns="327152" bIns="0" anchor="t"/>
        <a:lstStyle>
          <a:lvl1pPr algn="ctr">
            <a:defRPr sz="4600"/>
          </a:lvl1pPr>
          <a:lvl2pPr marL="285750" indent="-285750" algn="ctr">
            <a:defRPr sz="3500"/>
          </a:lvl2pPr>
          <a:lvl3pPr marL="571500" indent="-285750" algn="ctr">
            <a:defRPr sz="3500"/>
          </a:lvl3pPr>
          <a:lvl4pPr marL="857250" indent="-285750" algn="ctr">
            <a:defRPr sz="3500"/>
          </a:lvl4pPr>
          <a:lvl5pPr marL="1143000" indent="-285750" algn="ctr">
            <a:defRPr sz="3500"/>
          </a:lvl5pPr>
          <a:lvl6pPr marL="1428750" indent="-285750" algn="ctr">
            <a:defRPr sz="3500"/>
          </a:lvl6pPr>
          <a:lvl7pPr marL="1714500" indent="-285750" algn="ctr">
            <a:defRPr sz="3500"/>
          </a:lvl7pPr>
          <a:lvl8pPr marL="2000250" indent="-285750" algn="ctr">
            <a:defRPr sz="3500"/>
          </a:lvl8pPr>
          <a:lvl9pPr marL="2286000" indent="-285750" algn="ctr">
            <a:defRPr sz="3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FFC000"/>
              </a:solidFill>
            </a:rPr>
            <a:t>137$</a:t>
          </a:r>
          <a:endParaRPr lang="zh-CN" altLang="en-US" dirty="0">
            <a:solidFill>
              <a:schemeClr val="tx1"/>
            </a:solidFill>
          </a:endParaRPr>
        </a:p>
      </dsp:txBody>
      <dsp:txXfrm>
        <a:off x="4181382" y="1927635"/>
        <a:ext cx="2794007" cy="1037012"/>
      </dsp:txXfrm>
    </dsp:sp>
    <dsp:sp modelId="{6F7CAD96-0497-4137-9A0B-8A92098747D8}">
      <dsp:nvSpPr>
        <dsp:cNvPr id="7" name="圆角矩形 6"/>
        <dsp:cNvSpPr/>
      </dsp:nvSpPr>
      <dsp:spPr bwMode="white">
        <a:xfrm>
          <a:off x="7822286" y="150395"/>
          <a:ext cx="2794007" cy="1925880"/>
        </a:xfrm>
        <a:prstGeom prst="roundRect">
          <a:avLst/>
        </a:prstGeom>
        <a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7822286" y="150395"/>
        <a:ext cx="2794007" cy="1925880"/>
      </dsp:txXfrm>
    </dsp:sp>
    <dsp:sp modelId="{A8526340-2C1A-439A-9B61-C2C724953FAB}">
      <dsp:nvSpPr>
        <dsp:cNvPr id="8" name="矩形 7"/>
        <dsp:cNvSpPr/>
      </dsp:nvSpPr>
      <dsp:spPr bwMode="white">
        <a:xfrm>
          <a:off x="7254907" y="1927635"/>
          <a:ext cx="2794007" cy="103701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327152" tIns="327152" rIns="327152" bIns="0" anchor="t"/>
        <a:lstStyle>
          <a:lvl1pPr algn="ctr">
            <a:defRPr sz="4600"/>
          </a:lvl1pPr>
          <a:lvl2pPr marL="285750" indent="-285750" algn="ctr">
            <a:defRPr sz="3500"/>
          </a:lvl2pPr>
          <a:lvl3pPr marL="571500" indent="-285750" algn="ctr">
            <a:defRPr sz="3500"/>
          </a:lvl3pPr>
          <a:lvl4pPr marL="857250" indent="-285750" algn="ctr">
            <a:defRPr sz="3500"/>
          </a:lvl4pPr>
          <a:lvl5pPr marL="1143000" indent="-285750" algn="ctr">
            <a:defRPr sz="3500"/>
          </a:lvl5pPr>
          <a:lvl6pPr marL="1428750" indent="-285750" algn="ctr">
            <a:defRPr sz="3500"/>
          </a:lvl6pPr>
          <a:lvl7pPr marL="1714500" indent="-285750" algn="ctr">
            <a:defRPr sz="3500"/>
          </a:lvl7pPr>
          <a:lvl8pPr marL="2000250" indent="-285750" algn="ctr">
            <a:defRPr sz="3500"/>
          </a:lvl8pPr>
          <a:lvl9pPr marL="2286000" indent="-285750" algn="ctr">
            <a:defRPr sz="3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FFC000"/>
              </a:solidFill>
            </a:rPr>
            <a:t>137$</a:t>
          </a:r>
          <a:endParaRPr lang="zh-CN" altLang="en-US" dirty="0">
            <a:solidFill>
              <a:schemeClr val="tx1"/>
            </a:solidFill>
          </a:endParaRPr>
        </a:p>
      </dsp:txBody>
      <dsp:txXfrm>
        <a:off x="7254907" y="1927635"/>
        <a:ext cx="2794007" cy="1037012"/>
      </dsp:txXfrm>
    </dsp:sp>
    <dsp:sp modelId="{F22AB6CB-3B19-4DF5-9B05-FE90FF028127}">
      <dsp:nvSpPr>
        <dsp:cNvPr id="9" name="圆角矩形 8"/>
        <dsp:cNvSpPr/>
      </dsp:nvSpPr>
      <dsp:spPr bwMode="white">
        <a:xfrm>
          <a:off x="1299010" y="3160644"/>
          <a:ext cx="2794007" cy="1925880"/>
        </a:xfrm>
        <a:prstGeom prst="roundRect">
          <a:avLst/>
        </a:prstGeom>
        <a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299010" y="3160644"/>
        <a:ext cx="2794007" cy="1925880"/>
      </dsp:txXfrm>
    </dsp:sp>
    <dsp:sp modelId="{F13086D4-4C23-4917-BA2D-FF5568FA9B4A}">
      <dsp:nvSpPr>
        <dsp:cNvPr id="10" name="矩形 9"/>
        <dsp:cNvSpPr/>
      </dsp:nvSpPr>
      <dsp:spPr bwMode="white">
        <a:xfrm>
          <a:off x="1488108" y="5168916"/>
          <a:ext cx="2794007" cy="103701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327152" tIns="327152" rIns="327152" bIns="0" anchor="t"/>
        <a:lstStyle>
          <a:lvl1pPr algn="ctr">
            <a:defRPr sz="4600"/>
          </a:lvl1pPr>
          <a:lvl2pPr marL="285750" indent="-285750" algn="ctr">
            <a:defRPr sz="3500"/>
          </a:lvl2pPr>
          <a:lvl3pPr marL="571500" indent="-285750" algn="ctr">
            <a:defRPr sz="3500"/>
          </a:lvl3pPr>
          <a:lvl4pPr marL="857250" indent="-285750" algn="ctr">
            <a:defRPr sz="3500"/>
          </a:lvl4pPr>
          <a:lvl5pPr marL="1143000" indent="-285750" algn="ctr">
            <a:defRPr sz="3500"/>
          </a:lvl5pPr>
          <a:lvl6pPr marL="1428750" indent="-285750" algn="ctr">
            <a:defRPr sz="3500"/>
          </a:lvl6pPr>
          <a:lvl7pPr marL="1714500" indent="-285750" algn="ctr">
            <a:defRPr sz="3500"/>
          </a:lvl7pPr>
          <a:lvl8pPr marL="2000250" indent="-285750" algn="ctr">
            <a:defRPr sz="3500"/>
          </a:lvl8pPr>
          <a:lvl9pPr marL="2286000" indent="-285750" algn="ctr">
            <a:defRPr sz="3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FFC000"/>
              </a:solidFill>
            </a:rPr>
            <a:t>137$</a:t>
          </a:r>
          <a:endParaRPr lang="zh-CN" altLang="en-US" dirty="0">
            <a:solidFill>
              <a:schemeClr val="tx1"/>
            </a:solidFill>
          </a:endParaRPr>
        </a:p>
      </dsp:txBody>
      <dsp:txXfrm>
        <a:off x="1488108" y="5168916"/>
        <a:ext cx="2794007" cy="1037012"/>
      </dsp:txXfrm>
    </dsp:sp>
    <dsp:sp modelId="{CBB3D8A4-6650-49BE-AABD-D8B245A078F5}">
      <dsp:nvSpPr>
        <dsp:cNvPr id="11" name="圆角矩形 10"/>
        <dsp:cNvSpPr/>
      </dsp:nvSpPr>
      <dsp:spPr bwMode="white">
        <a:xfrm>
          <a:off x="6675775" y="3275061"/>
          <a:ext cx="2794007" cy="1925880"/>
        </a:xfrm>
        <a:prstGeom prst="roundRect">
          <a:avLst/>
        </a:prstGeom>
        <a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675775" y="3275061"/>
        <a:ext cx="2794007" cy="1925880"/>
      </dsp:txXfrm>
    </dsp:sp>
    <dsp:sp modelId="{C0DF1520-6E57-4AEE-8C8C-412405C06605}">
      <dsp:nvSpPr>
        <dsp:cNvPr id="12" name="矩形 11"/>
        <dsp:cNvSpPr/>
      </dsp:nvSpPr>
      <dsp:spPr bwMode="white">
        <a:xfrm>
          <a:off x="6419090" y="5168916"/>
          <a:ext cx="2794007" cy="103701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327152" tIns="327152" rIns="327152" bIns="0" anchor="t"/>
        <a:lstStyle>
          <a:lvl1pPr algn="ctr">
            <a:defRPr sz="4600"/>
          </a:lvl1pPr>
          <a:lvl2pPr marL="285750" indent="-285750" algn="ctr">
            <a:defRPr sz="3500"/>
          </a:lvl2pPr>
          <a:lvl3pPr marL="571500" indent="-285750" algn="ctr">
            <a:defRPr sz="3500"/>
          </a:lvl3pPr>
          <a:lvl4pPr marL="857250" indent="-285750" algn="ctr">
            <a:defRPr sz="3500"/>
          </a:lvl4pPr>
          <a:lvl5pPr marL="1143000" indent="-285750" algn="ctr">
            <a:defRPr sz="3500"/>
          </a:lvl5pPr>
          <a:lvl6pPr marL="1428750" indent="-285750" algn="ctr">
            <a:defRPr sz="3500"/>
          </a:lvl6pPr>
          <a:lvl7pPr marL="1714500" indent="-285750" algn="ctr">
            <a:defRPr sz="3500"/>
          </a:lvl7pPr>
          <a:lvl8pPr marL="2000250" indent="-285750" algn="ctr">
            <a:defRPr sz="3500"/>
          </a:lvl8pPr>
          <a:lvl9pPr marL="2286000" indent="-285750" algn="ctr">
            <a:defRPr sz="3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FFC000"/>
              </a:solidFill>
            </a:rPr>
            <a:t>137$</a:t>
          </a:r>
          <a:endParaRPr lang="zh-CN" altLang="en-US" dirty="0">
            <a:solidFill>
              <a:schemeClr val="tx1"/>
            </a:solidFill>
          </a:endParaRPr>
        </a:p>
      </dsp:txBody>
      <dsp:txXfrm>
        <a:off x="6419090" y="5168916"/>
        <a:ext cx="2794007" cy="1037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off" val="ctr"/>
          <dgm:param type="contDir" val="sameDir"/>
          <dgm:param type="grDir" val="tL"/>
          <dgm:param type="flowDir" val="row"/>
          <dgm:param type="horzAlign" val="ctr"/>
          <dgm:param type="vertAlign" val="mid"/>
        </dgm:alg>
      </dgm:if>
      <dgm:else name="Name3">
        <dgm:alg type="snake">
          <dgm:param type="off" val="ctr"/>
          <dgm:param type="contDir" val="sameDir"/>
          <dgm:param type="grDir" val="tR"/>
          <dgm:param type="flowDir" val="row"/>
          <dgm:param type="horzAlign" val="ctr"/>
          <dgm:param type="vertAlign" val="mid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off" val="ctr"/>
          <dgm:param type="contDir" val="sameDir"/>
          <dgm:param type="grDir" val="tL"/>
          <dgm:param type="flowDir" val="row"/>
          <dgm:param type="horzAlign" val="ctr"/>
          <dgm:param type="vertAlign" val="mid"/>
        </dgm:alg>
      </dgm:if>
      <dgm:else name="Name3">
        <dgm:alg type="snake">
          <dgm:param type="off" val="ctr"/>
          <dgm:param type="contDir" val="sameDir"/>
          <dgm:param type="grDir" val="tR"/>
          <dgm:param type="flowDir" val="row"/>
          <dgm:param type="horzAlign" val="ctr"/>
          <dgm:param type="vertAlign" val="mid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F0648-6857-49D6-A9D6-E7B8BAA0057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2DF7AB-58CD-409B-8CDC-FC562D94AA7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0640-80F3-48DF-A8BD-3818F869E9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75D62-FF1F-4B52-AC52-2C32C6DE62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0640-80F3-48DF-A8BD-3818F869E9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75D62-FF1F-4B52-AC52-2C32C6DE62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0640-80F3-48DF-A8BD-3818F869E9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75D62-FF1F-4B52-AC52-2C32C6DE62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0640-80F3-48DF-A8BD-3818F869E9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75D62-FF1F-4B52-AC52-2C32C6DE62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0640-80F3-48DF-A8BD-3818F869E9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75D62-FF1F-4B52-AC52-2C32C6DE62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0640-80F3-48DF-A8BD-3818F869E9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75D62-FF1F-4B52-AC52-2C32C6DE62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0640-80F3-48DF-A8BD-3818F869E9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75D62-FF1F-4B52-AC52-2C32C6DE62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0640-80F3-48DF-A8BD-3818F869E9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75D62-FF1F-4B52-AC52-2C32C6DE62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0640-80F3-48DF-A8BD-3818F869E9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75D62-FF1F-4B52-AC52-2C32C6DE62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0640-80F3-48DF-A8BD-3818F869E9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75D62-FF1F-4B52-AC52-2C32C6DE62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0640-80F3-48DF-A8BD-3818F869E9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75D62-FF1F-4B52-AC52-2C32C6DE624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A0640-80F3-48DF-A8BD-3818F869E9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75D62-FF1F-4B52-AC52-2C32C6DE624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0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jpeg"/></Relationships>
</file>

<file path=ppt/slides/_rels/slide11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jpeg"/></Relationships>
</file>

<file path=ppt/slides/_rels/slide12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13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_rels/slide14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15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7.png"/><Relationship Id="rId3" Type="http://schemas.openxmlformats.org/officeDocument/2006/relationships/image" Target="../media/image42.png"/><Relationship Id="rId1" Type="http://schemas.openxmlformats.org/officeDocument/2006/relationships/image" Target="../media/image45.jpeg"/></Relationships>
</file>

<file path=ppt/slides/_rels/slide16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slides/_rels/slide17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51.jpeg"/><Relationship Id="rId1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2.png"/></Relationships>
</file>

<file path=ppt/slides/_rels/slide19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0.png"/><Relationship Id="rId2" Type="http://schemas.openxmlformats.org/officeDocument/2006/relationships/image" Target="../media/image54.jpeg"/><Relationship Id="rId1" Type="http://schemas.openxmlformats.org/officeDocument/2006/relationships/image" Target="../media/image53.jpeg"/></Relationships>
</file>

<file path=ppt/slides/_rels/slide20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56.jpeg"/><Relationship Id="rId1" Type="http://schemas.openxmlformats.org/officeDocument/2006/relationships/image" Target="../media/image55.jpeg"/></Relationships>
</file>

<file path=ppt/slides/_rels/slide21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58.jpeg"/><Relationship Id="rId1" Type="http://schemas.openxmlformats.org/officeDocument/2006/relationships/image" Target="../media/image57.jpeg"/></Relationships>
</file>

<file path=ppt/slides/_rels/slide22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1.png"/><Relationship Id="rId3" Type="http://schemas.openxmlformats.org/officeDocument/2006/relationships/image" Target="../media/image60.jpeg"/><Relationship Id="rId1" Type="http://schemas.openxmlformats.org/officeDocument/2006/relationships/image" Target="../media/image59.jpeg"/></Relationships>
</file>

<file path=ppt/slides/_rels/slide23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63.jpeg"/><Relationship Id="rId1" Type="http://schemas.openxmlformats.org/officeDocument/2006/relationships/image" Target="../media/image62.jpeg"/></Relationships>
</file>

<file path=ppt/slides/_rels/slide24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65.jpeg"/><Relationship Id="rId1" Type="http://schemas.openxmlformats.org/officeDocument/2006/relationships/image" Target="../media/image64.jpeg"/></Relationships>
</file>

<file path=ppt/slides/_rels/slide25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67.jpeg"/><Relationship Id="rId1" Type="http://schemas.openxmlformats.org/officeDocument/2006/relationships/image" Target="../media/image66.jpeg"/></Relationships>
</file>

<file path=ppt/slides/_rels/slide26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69.jpeg"/><Relationship Id="rId1" Type="http://schemas.openxmlformats.org/officeDocument/2006/relationships/image" Target="../media/image68.jpeg"/></Relationships>
</file>

<file path=ppt/slides/_rels/slide27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2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71.jpeg"/><Relationship Id="rId1" Type="http://schemas.openxmlformats.org/officeDocument/2006/relationships/image" Target="../media/image70.jpeg"/></Relationships>
</file>

<file path=ppt/slides/_rels/slide28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4.png"/><Relationship Id="rId3" Type="http://schemas.openxmlformats.org/officeDocument/2006/relationships/image" Target="../media/image73.jpeg"/><Relationship Id="rId1" Type="http://schemas.openxmlformats.org/officeDocument/2006/relationships/image" Target="../media/image72.jpeg"/></Relationships>
</file>

<file path=ppt/slides/_rels/slide29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2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75.png"/><Relationship Id="rId1" Type="http://schemas.openxmlformats.org/officeDocument/2006/relationships/image" Target="../media/image53.jpeg"/></Relationships>
</file>

<file path=ppt/slides/_rels/slide3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30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2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77.jpeg"/><Relationship Id="rId1" Type="http://schemas.openxmlformats.org/officeDocument/2006/relationships/image" Target="../media/image76.jpeg"/></Relationships>
</file>

<file path=ppt/slides/_rels/slide31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2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79.jpeg"/><Relationship Id="rId1" Type="http://schemas.openxmlformats.org/officeDocument/2006/relationships/image" Target="../media/image7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33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3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81.jpeg"/><Relationship Id="rId1" Type="http://schemas.openxmlformats.org/officeDocument/2006/relationships/image" Target="../media/image80.jpeg"/></Relationships>
</file>

<file path=ppt/slides/_rels/slide34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3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image" Target="../media/image42.png"/></Relationships>
</file>

<file path=ppt/slides/_rels/slide35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3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85.jpeg"/><Relationship Id="rId1" Type="http://schemas.openxmlformats.org/officeDocument/2006/relationships/image" Target="../media/image84.jpeg"/></Relationships>
</file>

<file path=ppt/slides/_rels/slide36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3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2" Type="http://schemas.openxmlformats.org/officeDocument/2006/relationships/image" Target="../media/image87.png"/><Relationship Id="rId1" Type="http://schemas.openxmlformats.org/officeDocument/2006/relationships/image" Target="../media/image86.jpeg"/></Relationships>
</file>

<file path=ppt/slides/_rels/slide37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3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3" Type="http://schemas.openxmlformats.org/officeDocument/2006/relationships/image" Target="../media/image89.png"/><Relationship Id="rId1" Type="http://schemas.openxmlformats.org/officeDocument/2006/relationships/image" Target="../media/image88.jpeg"/></Relationships>
</file>

<file path=ppt/slides/_rels/slide38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3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0.jpeg"/><Relationship Id="rId2" Type="http://schemas.openxmlformats.org/officeDocument/2006/relationships/image" Target="../media/image88.jpeg"/><Relationship Id="rId1" Type="http://schemas.openxmlformats.org/officeDocument/2006/relationships/image" Target="../media/image42.png"/></Relationships>
</file>

<file path=ppt/slides/_rels/slide39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3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1.jpeg"/><Relationship Id="rId2" Type="http://schemas.openxmlformats.org/officeDocument/2006/relationships/image" Target="../media/image88.jpeg"/><Relationship Id="rId1" Type="http://schemas.openxmlformats.org/officeDocument/2006/relationships/image" Target="../media/image42.png"/></Relationships>
</file>

<file path=ppt/slides/_rels/slide4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40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3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2.jpeg"/><Relationship Id="rId2" Type="http://schemas.openxmlformats.org/officeDocument/2006/relationships/image" Target="../media/image88.jpeg"/><Relationship Id="rId1" Type="http://schemas.openxmlformats.org/officeDocument/2006/relationships/image" Target="../media/image42.png"/></Relationships>
</file>

<file path=ppt/slides/_rels/slide41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3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2.png"/><Relationship Id="rId2" Type="http://schemas.openxmlformats.org/officeDocument/2006/relationships/image" Target="../media/image94.jpeg"/><Relationship Id="rId1" Type="http://schemas.openxmlformats.org/officeDocument/2006/relationships/image" Target="../media/image9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Relationship Id="rId3" Type="http://schemas.openxmlformats.org/officeDocument/2006/relationships/image" Target="../media/image96.jpeg"/><Relationship Id="rId2" Type="http://schemas.openxmlformats.org/officeDocument/2006/relationships/image" Target="../media/image95.png"/><Relationship Id="rId1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Relationship Id="rId3" Type="http://schemas.openxmlformats.org/officeDocument/2006/relationships/image" Target="../media/image101.jpeg"/><Relationship Id="rId2" Type="http://schemas.openxmlformats.org/officeDocument/2006/relationships/image" Target="../media/image42.png"/><Relationship Id="rId1" Type="http://schemas.openxmlformats.org/officeDocument/2006/relationships/image" Target="../media/image100.jpeg"/></Relationships>
</file>

<file path=ppt/slides/_rels/slide4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image" Target="../media/image108.jpeg"/></Relationships>
</file>

<file path=ppt/slides/_rels/slide4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4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5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6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7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8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9.xml.rels><?xml version="1.0" encoding="UTF-8" standalone="yes"?>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1" Type="http://schemas.openxmlformats.org/officeDocument/2006/relationships/image" Target="../media/image31.jpeg"/></Relationships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281778" y="2008854"/>
          <a:ext cx="6303681" cy="4338296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72535"/>
                <a:gridCol w="3931146"/>
              </a:tblGrid>
              <a:tr h="45102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TG36PRO</a:t>
                      </a:r>
                      <a:endParaRPr lang="en-US" altLang="zh-CN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399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399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399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3MP+3PM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399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2304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X2592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399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399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399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399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Capacity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399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399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003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399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073325" y="668223"/>
            <a:ext cx="6720586" cy="964452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Solar-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96983" y="1868080"/>
            <a:ext cx="3727679" cy="4619844"/>
            <a:chOff x="179" y="1884"/>
            <a:chExt cx="6362" cy="8796"/>
          </a:xfrm>
        </p:grpSpPr>
        <p:sp>
          <p:nvSpPr>
            <p:cNvPr id="42" name="矩形: 圆角 41"/>
            <p:cNvSpPr/>
            <p:nvPr/>
          </p:nvSpPr>
          <p:spPr>
            <a:xfrm>
              <a:off x="179" y="1884"/>
              <a:ext cx="6363" cy="87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" y="8329"/>
              <a:ext cx="5596" cy="20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" y="2237"/>
              <a:ext cx="5455" cy="580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9352" cy="90935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399821" y="1934682"/>
          <a:ext cx="6341156" cy="4299388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86639"/>
                <a:gridCol w="3954517"/>
              </a:tblGrid>
              <a:tr h="46744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TG37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6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6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6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2MP  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6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1920×1080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6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6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6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6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6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6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39698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6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042877" y="662961"/>
            <a:ext cx="6462074" cy="955977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Solar-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524655" y="1780555"/>
            <a:ext cx="3699718" cy="4607643"/>
            <a:chOff x="342" y="1938"/>
            <a:chExt cx="6198" cy="8742"/>
          </a:xfrm>
        </p:grpSpPr>
        <p:sp>
          <p:nvSpPr>
            <p:cNvPr id="42" name="矩形: 圆角 41"/>
            <p:cNvSpPr/>
            <p:nvPr/>
          </p:nvSpPr>
          <p:spPr>
            <a:xfrm>
              <a:off x="342" y="1938"/>
              <a:ext cx="6199" cy="87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" y="8329"/>
              <a:ext cx="5596" cy="20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" y="2427"/>
              <a:ext cx="5759" cy="525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5777" cy="89577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433209" y="1895652"/>
          <a:ext cx="6221235" cy="4398667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41504"/>
                <a:gridCol w="3879731"/>
              </a:tblGrid>
              <a:tr h="45810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TBG18</a:t>
                      </a:r>
                      <a:endParaRPr lang="en-US" altLang="zh-CN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877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877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877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3MP+3PM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877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2304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X2592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877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877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877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877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877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877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08167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8770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234069" y="714719"/>
            <a:ext cx="6420375" cy="831449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Solar-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95203" y="1760992"/>
            <a:ext cx="3542082" cy="4533327"/>
            <a:chOff x="343" y="1938"/>
            <a:chExt cx="6198" cy="8742"/>
          </a:xfrm>
        </p:grpSpPr>
        <p:sp>
          <p:nvSpPr>
            <p:cNvPr id="42" name="矩形: 圆角 41"/>
            <p:cNvSpPr/>
            <p:nvPr/>
          </p:nvSpPr>
          <p:spPr>
            <a:xfrm>
              <a:off x="343" y="1938"/>
              <a:ext cx="6199" cy="874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" y="8329"/>
              <a:ext cx="5596" cy="20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" y="2810"/>
              <a:ext cx="5781" cy="481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6925" cy="8769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520842" y="2051590"/>
          <a:ext cx="6278556" cy="4344595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30870"/>
                <a:gridCol w="3947686"/>
              </a:tblGrid>
              <a:tr h="45176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TBG18D</a:t>
                      </a:r>
                      <a:endParaRPr lang="en-US" altLang="zh-CN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494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494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494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3MP+3PM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494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2304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X2592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494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494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494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494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494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494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011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494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228297" y="692551"/>
            <a:ext cx="6841783" cy="920118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Solar-</a:t>
              </a:r>
              <a:r>
                <a:rPr lang="pt-BR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with Light 4G/WiFi</a:t>
              </a:r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92602" y="1707579"/>
            <a:ext cx="3792012" cy="4688606"/>
            <a:chOff x="302895" y="1177925"/>
            <a:chExt cx="3936365" cy="5551170"/>
          </a:xfrm>
        </p:grpSpPr>
        <p:sp>
          <p:nvSpPr>
            <p:cNvPr id="42" name="矩形: 圆角 41"/>
            <p:cNvSpPr/>
            <p:nvPr/>
          </p:nvSpPr>
          <p:spPr>
            <a:xfrm>
              <a:off x="302895" y="1177925"/>
              <a:ext cx="3936365" cy="555117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900" y="5236210"/>
              <a:ext cx="3553460" cy="128016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46" t="12560" r="13768" b="9469"/>
            <a:stretch>
              <a:fillRect/>
            </a:stretch>
          </p:blipFill>
          <p:spPr>
            <a:xfrm>
              <a:off x="646993" y="1418834"/>
              <a:ext cx="3019179" cy="337930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895" cy="92189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507887" y="1945528"/>
          <a:ext cx="6326166" cy="4372995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80997"/>
                <a:gridCol w="3945169"/>
              </a:tblGrid>
              <a:tr h="46618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BG23116A</a:t>
                      </a:r>
                      <a:endParaRPr lang="en-US" altLang="zh-CN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MP+3PM+3PM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1920×3240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</a:t>
                      </a:r>
                      <a:r>
                        <a:rPr lang="en-US" sz="14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Capactiy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17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07326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507887" y="770923"/>
            <a:ext cx="6684113" cy="883309"/>
            <a:chOff x="4806007" y="723331"/>
            <a:chExt cx="7292154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900732" y="906725"/>
              <a:ext cx="7197429" cy="6368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6MP Triple Lens Solar-</a:t>
              </a:r>
              <a:r>
                <a:rPr lang="pt-BR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40957" y="1769504"/>
            <a:ext cx="3768716" cy="4625287"/>
            <a:chOff x="113412" y="1196476"/>
            <a:chExt cx="4040373" cy="5585211"/>
          </a:xfrm>
        </p:grpSpPr>
        <p:sp>
          <p:nvSpPr>
            <p:cNvPr id="42" name="矩形: 圆角 41"/>
            <p:cNvSpPr/>
            <p:nvPr/>
          </p:nvSpPr>
          <p:spPr>
            <a:xfrm>
              <a:off x="113414" y="1196476"/>
              <a:ext cx="4040371" cy="558521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00" y="5288895"/>
              <a:ext cx="3553311" cy="128002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791" y="1496519"/>
              <a:ext cx="3767615" cy="349233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9390" cy="9293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507887" y="1945528"/>
          <a:ext cx="6326166" cy="4372995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80997"/>
                <a:gridCol w="3945169"/>
              </a:tblGrid>
              <a:tr h="46618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24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24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altLang="zh-CN" sz="24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solar street light camera</a:t>
                      </a:r>
                      <a:endParaRPr lang="en-US" altLang="zh-CN" sz="24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MP+3PM+3PM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1920×3240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18W Solar Panel 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</a:t>
                      </a:r>
                      <a:r>
                        <a:rPr lang="en-US" sz="1400" b="1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Capactiy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12000mah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2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171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07326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507887" y="770923"/>
            <a:ext cx="6684113" cy="883309"/>
            <a:chOff x="4806007" y="723331"/>
            <a:chExt cx="7292154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900732" y="906725"/>
              <a:ext cx="7197429" cy="6368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6MP Triple Lens Solar-</a:t>
              </a:r>
              <a:r>
                <a:rPr lang="pt-BR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40957" y="1769504"/>
            <a:ext cx="3768716" cy="4625287"/>
            <a:chOff x="113412" y="1196476"/>
            <a:chExt cx="4040373" cy="5585211"/>
          </a:xfrm>
        </p:grpSpPr>
        <p:sp>
          <p:nvSpPr>
            <p:cNvPr id="42" name="矩形: 圆角 41"/>
            <p:cNvSpPr/>
            <p:nvPr/>
          </p:nvSpPr>
          <p:spPr>
            <a:xfrm>
              <a:off x="113414" y="1196476"/>
              <a:ext cx="4040371" cy="558521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00" y="5288895"/>
              <a:ext cx="3553311" cy="128002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9390" cy="929390"/>
          </a:xfrm>
          <a:prstGeom prst="rect">
            <a:avLst/>
          </a:prstGeom>
        </p:spPr>
      </p:pic>
      <p:pic>
        <p:nvPicPr>
          <p:cNvPr id="3" name="图片 2" descr="微信图片_20251223153035_349_4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600" y="1985645"/>
            <a:ext cx="2886710" cy="288671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421306" y="1907001"/>
          <a:ext cx="6384438" cy="4471592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02929"/>
                <a:gridCol w="3981509"/>
              </a:tblGrid>
              <a:tr h="54883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BG23132D</a:t>
                      </a:r>
                      <a:endParaRPr lang="en-US" altLang="zh-CN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02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02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02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MP+3PM+3PM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02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1920×3240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02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02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02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02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02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02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10526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020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182716" y="639906"/>
            <a:ext cx="6653131" cy="897950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3"/>
              <a:ext cx="7197429" cy="5380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3MP Triple Lens Solar-</a:t>
              </a:r>
              <a:r>
                <a:rPr lang="pt-BR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88379" y="1537856"/>
            <a:ext cx="3963588" cy="4887615"/>
            <a:chOff x="338589" y="1160916"/>
            <a:chExt cx="4040373" cy="5585211"/>
          </a:xfrm>
        </p:grpSpPr>
        <p:sp>
          <p:nvSpPr>
            <p:cNvPr id="42" name="矩形: 圆角 41"/>
            <p:cNvSpPr/>
            <p:nvPr/>
          </p:nvSpPr>
          <p:spPr>
            <a:xfrm>
              <a:off x="338591" y="1160916"/>
              <a:ext cx="4040371" cy="558521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846" y="5231033"/>
              <a:ext cx="3553311" cy="128002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08" t="6691" r="18572" b="6486"/>
            <a:stretch>
              <a:fillRect/>
            </a:stretch>
          </p:blipFill>
          <p:spPr>
            <a:xfrm>
              <a:off x="1648369" y="1410765"/>
              <a:ext cx="2477581" cy="373855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4407" cy="86440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352753" y="2011362"/>
          <a:ext cx="6191255" cy="4298045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30221"/>
                <a:gridCol w="3861034"/>
              </a:tblGrid>
              <a:tr h="44630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M8</a:t>
                      </a:r>
                      <a:endParaRPr lang="en-US" altLang="zh-CN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8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8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8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8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2560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X1440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8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8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8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8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8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8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495072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8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416950" y="793418"/>
            <a:ext cx="6370498" cy="864699"/>
            <a:chOff x="4722984" y="778336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722984" y="778336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6332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Solar-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647992" y="1548745"/>
            <a:ext cx="3849057" cy="4904521"/>
            <a:chOff x="491625" y="1196476"/>
            <a:chExt cx="3907618" cy="4986967"/>
          </a:xfrm>
        </p:grpSpPr>
        <p:grpSp>
          <p:nvGrpSpPr>
            <p:cNvPr id="5" name="组合 4"/>
            <p:cNvGrpSpPr/>
            <p:nvPr/>
          </p:nvGrpSpPr>
          <p:grpSpPr>
            <a:xfrm>
              <a:off x="491625" y="1196476"/>
              <a:ext cx="3907618" cy="4986967"/>
              <a:chOff x="113412" y="1196476"/>
              <a:chExt cx="4040373" cy="5585211"/>
            </a:xfrm>
          </p:grpSpPr>
          <p:sp>
            <p:nvSpPr>
              <p:cNvPr id="42" name="矩形: 圆角 41"/>
              <p:cNvSpPr/>
              <p:nvPr/>
            </p:nvSpPr>
            <p:spPr>
              <a:xfrm>
                <a:off x="113414" y="1196476"/>
                <a:ext cx="4040371" cy="558521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pic>
            <p:nvPicPr>
              <p:cNvPr id="52" name="图片 51"/>
              <p:cNvPicPr>
                <a:picLocks noChangeAspect="1"/>
              </p:cNvPicPr>
              <p:nvPr/>
            </p:nvPicPr>
            <p:blipFill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800" y="5288895"/>
                <a:ext cx="3553311" cy="1280023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28" t="19953" r="15380" b="16171"/>
            <a:stretch>
              <a:fillRect/>
            </a:stretch>
          </p:blipFill>
          <p:spPr>
            <a:xfrm>
              <a:off x="754096" y="1487774"/>
              <a:ext cx="3278258" cy="232539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529" cy="90652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3375" y="26035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6600" b="1" dirty="0">
                <a:solidFill>
                  <a:srgbClr val="FFC000"/>
                </a:solidFill>
              </a:rPr>
              <a:t>Indoor Cameras Series</a:t>
            </a:r>
            <a:endParaRPr lang="zh-CN" altLang="en-US" sz="6600" b="1" dirty="0">
              <a:solidFill>
                <a:srgbClr val="FFC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4530" y="3316878"/>
            <a:ext cx="1416990" cy="9541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92D050"/>
              </a:solidFill>
              <a:highlight>
                <a:srgbClr val="FFFF00"/>
              </a:highlight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194951" y="3333590"/>
            <a:ext cx="1363674" cy="9541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92D05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29391" cy="92939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279861" y="1958900"/>
          <a:ext cx="6381522" cy="4338891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01832"/>
                <a:gridCol w="3979690"/>
              </a:tblGrid>
              <a:tr h="45109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MWA07</a:t>
                      </a:r>
                      <a:endParaRPr lang="en-US" altLang="zh-CN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0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0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0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MP+2MP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0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1920X2160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0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0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0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DC 5V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0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NONE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0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0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00388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0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4968044" y="622442"/>
            <a:ext cx="7005156" cy="988648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Indoor-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558382" y="1611090"/>
            <a:ext cx="3605202" cy="4748567"/>
            <a:chOff x="491626" y="1196476"/>
            <a:chExt cx="4040371" cy="5585211"/>
          </a:xfrm>
        </p:grpSpPr>
        <p:sp>
          <p:nvSpPr>
            <p:cNvPr id="42" name="矩形: 圆角 41"/>
            <p:cNvSpPr/>
            <p:nvPr/>
          </p:nvSpPr>
          <p:spPr>
            <a:xfrm>
              <a:off x="491626" y="1196476"/>
              <a:ext cx="4040371" cy="558521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012" y="5288895"/>
              <a:ext cx="3553311" cy="128002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59" t="13213" r="20293" b="10834"/>
            <a:stretch>
              <a:fillRect/>
            </a:stretch>
          </p:blipFill>
          <p:spPr>
            <a:xfrm>
              <a:off x="1369762" y="1330779"/>
              <a:ext cx="2339810" cy="286415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9620" cy="8696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133814" y="2042483"/>
          <a:ext cx="6439204" cy="4304667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23542"/>
                <a:gridCol w="4015662"/>
              </a:tblGrid>
              <a:tr h="52248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MG10</a:t>
                      </a:r>
                      <a:endParaRPr lang="en-US" altLang="zh-CN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31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Eseecloud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31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Android, Apple IOS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31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14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2MP+2MP</a:t>
                      </a:r>
                      <a:endParaRPr lang="en-US" altLang="zh-CN" sz="1400" b="0" i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31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1920X2160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31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350° PTZ Rotation + 90° Tilt Angle</a:t>
                      </a:r>
                      <a:endParaRPr lang="da-DK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31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WIFI/4G/5G optional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31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14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 5V</a:t>
                      </a:r>
                      <a:endParaRPr lang="en-US" altLang="zh-CN" sz="1400" b="0" i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31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NONE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31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PIR Human sensing +AI human detection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31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 Two-way Audio(Built-in speaker 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2474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Support/Support TF SD card (Max 256G)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31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Full-Color Night Vision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133814" y="664844"/>
            <a:ext cx="6713022" cy="873012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Indoor-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731480" y="1742433"/>
            <a:ext cx="3443281" cy="4739629"/>
            <a:chOff x="347596" y="1196476"/>
            <a:chExt cx="4040371" cy="5585211"/>
          </a:xfrm>
        </p:grpSpPr>
        <p:sp>
          <p:nvSpPr>
            <p:cNvPr id="42" name="矩形: 圆角 41"/>
            <p:cNvSpPr/>
            <p:nvPr/>
          </p:nvSpPr>
          <p:spPr>
            <a:xfrm>
              <a:off x="347596" y="1196476"/>
              <a:ext cx="4040371" cy="558521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982" y="5288895"/>
              <a:ext cx="3553311" cy="128002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73" t="11445" r="21461" b="11082"/>
            <a:stretch>
              <a:fillRect/>
            </a:stretch>
          </p:blipFill>
          <p:spPr>
            <a:xfrm>
              <a:off x="1446410" y="1478239"/>
              <a:ext cx="2424199" cy="312155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891914" cy="89191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448924" y="1901167"/>
          <a:ext cx="6367408" cy="4493309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96520"/>
                <a:gridCol w="3970888"/>
              </a:tblGrid>
              <a:tr h="46921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MG11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25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25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25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2MP+2MP</a:t>
                      </a:r>
                      <a:endParaRPr lang="en-US" altLang="zh-CN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25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1920X2160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25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25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25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DC 5V</a:t>
                      </a:r>
                      <a:endParaRPr lang="en-US" altLang="zh-CN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25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NONE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25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25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20485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25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572322" y="723404"/>
            <a:ext cx="6367409" cy="864971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585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Indoor-</a:t>
              </a:r>
              <a:r>
                <a:rPr lang="pt-BR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21317" y="1844378"/>
            <a:ext cx="3452651" cy="4550098"/>
            <a:chOff x="547" y="1884"/>
            <a:chExt cx="6362" cy="8796"/>
          </a:xfrm>
        </p:grpSpPr>
        <p:sp>
          <p:nvSpPr>
            <p:cNvPr id="42" name="矩形: 圆角 41"/>
            <p:cNvSpPr/>
            <p:nvPr/>
          </p:nvSpPr>
          <p:spPr>
            <a:xfrm>
              <a:off x="547" y="1884"/>
              <a:ext cx="6363" cy="87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" y="8329"/>
              <a:ext cx="5596" cy="20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60" t="7449" r="23605" b="14167"/>
            <a:stretch>
              <a:fillRect/>
            </a:stretch>
          </p:blipFill>
          <p:spPr>
            <a:xfrm>
              <a:off x="2472" y="2063"/>
              <a:ext cx="3734" cy="549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4971" cy="86497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396141" y="1997792"/>
          <a:ext cx="6294782" cy="4380855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69185"/>
                <a:gridCol w="3925597"/>
              </a:tblGrid>
              <a:tr h="52767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MG04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701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APPICATION</a:t>
                      </a:r>
                      <a:endParaRPr lang="en-US" sz="16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Eseecloud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701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OPERATED SYSTEM</a:t>
                      </a:r>
                      <a:endParaRPr lang="en-US" sz="16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Android, Apple IOS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701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RESOLUTION</a:t>
                      </a:r>
                      <a:endParaRPr lang="en-US" sz="16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2</a:t>
                      </a:r>
                      <a:r>
                        <a:rPr lang="en-US" altLang="zh-CN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MP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701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PIXEL</a:t>
                      </a:r>
                      <a:endParaRPr lang="en-US" sz="16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1920X2160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701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PTZ ANGLE</a:t>
                      </a:r>
                      <a:endParaRPr lang="en-US" sz="16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350° PTZ Rotation + 90° Tilt Angle</a:t>
                      </a:r>
                      <a:endParaRPr lang="da-DK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701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Internet Connection</a:t>
                      </a:r>
                      <a:endParaRPr lang="en-US" sz="16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WIFI/4G/5G optional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701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POWER SUPPLY</a:t>
                      </a:r>
                      <a:endParaRPr lang="en-US" sz="16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14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 5V</a:t>
                      </a:r>
                      <a:endParaRPr lang="en-US" altLang="zh-CN" sz="1400" b="0" i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701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Battery Capactiy</a:t>
                      </a:r>
                      <a:endParaRPr lang="en-US" sz="1600" b="1" i="0" u="none" strike="noStrik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NONE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701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DETECTION MODE</a:t>
                      </a:r>
                      <a:endParaRPr lang="en-US" sz="1600" b="1" i="0" u="none" strike="noStrik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PIR Human sensing +AI human detection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701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AUDIO</a:t>
                      </a:r>
                      <a:endParaRPr lang="en-US" sz="1600" b="1" i="0" u="none" strike="noStrik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 Two-way Audio(Built-in speaker 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01471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Cloud storage/Local storage</a:t>
                      </a:r>
                      <a:endParaRPr lang="en-US" sz="1600" b="1" i="0" u="none" strike="noStrik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Support/Support TF SD card (Max 256G)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4701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Night Vision</a:t>
                      </a:r>
                      <a:endParaRPr lang="en-US" sz="16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Full-Color Night Vision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643484" y="656677"/>
            <a:ext cx="6204836" cy="1033149"/>
            <a:chOff x="5345688" y="108180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5387200" y="108180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5345688" y="1343444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Indoor-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719933" y="1779768"/>
            <a:ext cx="3477313" cy="4680992"/>
            <a:chOff x="547" y="1884"/>
            <a:chExt cx="6362" cy="8796"/>
          </a:xfrm>
        </p:grpSpPr>
        <p:sp>
          <p:nvSpPr>
            <p:cNvPr id="42" name="矩形: 圆角 41"/>
            <p:cNvSpPr/>
            <p:nvPr/>
          </p:nvSpPr>
          <p:spPr>
            <a:xfrm>
              <a:off x="547" y="1884"/>
              <a:ext cx="6363" cy="87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" y="8329"/>
              <a:ext cx="5596" cy="20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60" t="16190" r="24246" b="14285"/>
            <a:stretch>
              <a:fillRect/>
            </a:stretch>
          </p:blipFill>
          <p:spPr>
            <a:xfrm>
              <a:off x="2412" y="2271"/>
              <a:ext cx="4095" cy="541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26"/>
            <a:ext cx="884420" cy="8844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244388" y="1837046"/>
          <a:ext cx="6432950" cy="4491513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21188"/>
                <a:gridCol w="4011762"/>
              </a:tblGrid>
              <a:tr h="46900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MG12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11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11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11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11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1920X2160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11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11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11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DC 5V</a:t>
                      </a:r>
                      <a:endParaRPr lang="en-US" altLang="zh-CN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11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NONE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11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11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202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11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133492" y="660765"/>
            <a:ext cx="6580236" cy="876925"/>
            <a:chOff x="5031499" y="979582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5114522" y="979582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5031499" y="1219655"/>
              <a:ext cx="7197429" cy="5232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 Lens Indoor-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20266" y="1675116"/>
            <a:ext cx="3499662" cy="4615805"/>
            <a:chOff x="547" y="1884"/>
            <a:chExt cx="6362" cy="8796"/>
          </a:xfrm>
        </p:grpSpPr>
        <p:sp>
          <p:nvSpPr>
            <p:cNvPr id="42" name="矩形: 圆角 41"/>
            <p:cNvSpPr/>
            <p:nvPr/>
          </p:nvSpPr>
          <p:spPr>
            <a:xfrm>
              <a:off x="547" y="1884"/>
              <a:ext cx="6363" cy="87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" y="8329"/>
              <a:ext cx="5596" cy="20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11" t="12738" r="23605" b="5821"/>
            <a:stretch>
              <a:fillRect/>
            </a:stretch>
          </p:blipFill>
          <p:spPr>
            <a:xfrm>
              <a:off x="2412" y="2106"/>
              <a:ext cx="4074" cy="600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6925" cy="87692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375969" y="1958507"/>
          <a:ext cx="6135330" cy="4300283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09172"/>
                <a:gridCol w="3826158"/>
              </a:tblGrid>
              <a:tr h="44656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MG10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Eseecloud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Android, Apple IOS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2</a:t>
                      </a:r>
                      <a:r>
                        <a:rPr lang="en-US" altLang="zh-CN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MP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1920X1080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350° PTZ Rotation + 90° Tilt Angle</a:t>
                      </a:r>
                      <a:endParaRPr lang="da-DK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WIFI/4G/5G optional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DC 5V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NONE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PIR Human sensing +AI human detection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 Two-way Audio(Built-in speaker 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49536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Support/Support TF SD card (Max 256G)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Full-Color Night Vision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136635" y="664563"/>
            <a:ext cx="6638139" cy="886484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Lens Indoor-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647149" y="1762104"/>
            <a:ext cx="3557592" cy="4562381"/>
            <a:chOff x="547" y="1884"/>
            <a:chExt cx="6362" cy="8796"/>
          </a:xfrm>
        </p:grpSpPr>
        <p:sp>
          <p:nvSpPr>
            <p:cNvPr id="42" name="矩形: 圆角 41"/>
            <p:cNvSpPr/>
            <p:nvPr/>
          </p:nvSpPr>
          <p:spPr>
            <a:xfrm>
              <a:off x="547" y="1884"/>
              <a:ext cx="6363" cy="87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" y="8329"/>
              <a:ext cx="5596" cy="20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83" t="12024" r="23605" b="9285"/>
            <a:stretch>
              <a:fillRect/>
            </a:stretch>
          </p:blipFill>
          <p:spPr>
            <a:xfrm>
              <a:off x="2661" y="2233"/>
              <a:ext cx="3909" cy="593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6484" cy="88648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388646" y="1993087"/>
          <a:ext cx="6356147" cy="4478097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92281"/>
                <a:gridCol w="3963866"/>
              </a:tblGrid>
              <a:tr h="46742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MG09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1920X1080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DC 5V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Capacity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NONE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185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253735" y="634685"/>
            <a:ext cx="6588495" cy="1021728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Lens Indoor-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39515" y="1936714"/>
            <a:ext cx="3322820" cy="4534470"/>
            <a:chOff x="547" y="1884"/>
            <a:chExt cx="6362" cy="8796"/>
          </a:xfrm>
        </p:grpSpPr>
        <p:sp>
          <p:nvSpPr>
            <p:cNvPr id="42" name="矩形: 圆角 41"/>
            <p:cNvSpPr/>
            <p:nvPr/>
          </p:nvSpPr>
          <p:spPr>
            <a:xfrm>
              <a:off x="547" y="1884"/>
              <a:ext cx="6363" cy="87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" y="8329"/>
              <a:ext cx="5596" cy="20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44" t="10476" r="25095" b="10357"/>
            <a:stretch>
              <a:fillRect/>
            </a:stretch>
          </p:blipFill>
          <p:spPr>
            <a:xfrm>
              <a:off x="2412" y="2233"/>
              <a:ext cx="4036" cy="576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4689" cy="89468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317474" y="1840059"/>
          <a:ext cx="6337698" cy="4502401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85337"/>
                <a:gridCol w="3952361"/>
              </a:tblGrid>
              <a:tr h="47741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MW02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97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97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97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97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1920X1080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97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97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97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DC 5V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97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NONE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97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97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21668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697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092302" y="642956"/>
            <a:ext cx="6788043" cy="890045"/>
            <a:chOff x="4722984" y="763507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722984" y="763507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Lens Indoor-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88379" y="1787229"/>
            <a:ext cx="3445801" cy="4608060"/>
            <a:chOff x="547" y="1884"/>
            <a:chExt cx="6362" cy="8796"/>
          </a:xfrm>
        </p:grpSpPr>
        <p:sp>
          <p:nvSpPr>
            <p:cNvPr id="42" name="矩形: 圆角 41"/>
            <p:cNvSpPr/>
            <p:nvPr/>
          </p:nvSpPr>
          <p:spPr>
            <a:xfrm>
              <a:off x="547" y="1884"/>
              <a:ext cx="6363" cy="87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" y="8329"/>
              <a:ext cx="5596" cy="20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50" t="10238" r="23605" b="7449"/>
            <a:stretch>
              <a:fillRect/>
            </a:stretch>
          </p:blipFill>
          <p:spPr>
            <a:xfrm>
              <a:off x="2412" y="2127"/>
              <a:ext cx="3982" cy="602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6758" cy="97675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690730" y="1910657"/>
          <a:ext cx="6108721" cy="4353364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88597"/>
                <a:gridCol w="3620124"/>
              </a:tblGrid>
              <a:tr h="5989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MW06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  <a:tr h="29640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  <a:tr h="29640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  <a:tr h="29640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  <a:tr h="29640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1920X1080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  <a:tr h="29640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  <a:tr h="29640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  <a:tr h="29640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DC 5V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  <a:tr h="29640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  <a:tr h="29640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  <a:tr h="29640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  <a:tr h="4878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  <a:tr h="29640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A6E2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631310" y="660447"/>
            <a:ext cx="6450764" cy="822591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873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Lens Indoor-</a:t>
              </a:r>
              <a:r>
                <a:rPr lang="pt-BR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75454" y="1295713"/>
            <a:ext cx="3724766" cy="4948078"/>
            <a:chOff x="547" y="1884"/>
            <a:chExt cx="6362" cy="8796"/>
          </a:xfrm>
        </p:grpSpPr>
        <p:sp>
          <p:nvSpPr>
            <p:cNvPr id="42" name="矩形: 圆角 41"/>
            <p:cNvSpPr/>
            <p:nvPr/>
          </p:nvSpPr>
          <p:spPr>
            <a:xfrm>
              <a:off x="547" y="1884"/>
              <a:ext cx="6363" cy="87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" y="8329"/>
              <a:ext cx="5596" cy="20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94" t="10108" r="23605" b="8453"/>
            <a:stretch>
              <a:fillRect/>
            </a:stretch>
          </p:blipFill>
          <p:spPr>
            <a:xfrm>
              <a:off x="2671" y="2217"/>
              <a:ext cx="3640" cy="577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925" y="-9892"/>
            <a:ext cx="916797" cy="91679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216605" y="1974184"/>
          <a:ext cx="6423062" cy="4475959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17466"/>
                <a:gridCol w="4005596"/>
              </a:tblGrid>
              <a:tr h="46717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MW05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1920X1080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DC 5V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NONE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18227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112416" y="730146"/>
            <a:ext cx="6788042" cy="844824"/>
            <a:chOff x="4806007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806007" y="913024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Single-Len Indoor-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47058" y="1668029"/>
            <a:ext cx="3663148" cy="4782114"/>
            <a:chOff x="547" y="1884"/>
            <a:chExt cx="6362" cy="8796"/>
          </a:xfrm>
        </p:grpSpPr>
        <p:sp>
          <p:nvSpPr>
            <p:cNvPr id="42" name="矩形: 圆角 41"/>
            <p:cNvSpPr/>
            <p:nvPr/>
          </p:nvSpPr>
          <p:spPr>
            <a:xfrm>
              <a:off x="547" y="1884"/>
              <a:ext cx="6363" cy="87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" y="8329"/>
              <a:ext cx="5596" cy="20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06" t="10000" r="25095" b="7449"/>
            <a:stretch>
              <a:fillRect/>
            </a:stretch>
          </p:blipFill>
          <p:spPr>
            <a:xfrm>
              <a:off x="2472" y="2218"/>
              <a:ext cx="3841" cy="625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82"/>
            <a:ext cx="890063" cy="89006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302133" y="1978097"/>
          <a:ext cx="6371137" cy="4304748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97923"/>
                <a:gridCol w="3973214"/>
              </a:tblGrid>
              <a:tr h="44709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E1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13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13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13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13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1920X1080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13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13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13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DC 5V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13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</a:t>
                      </a:r>
                      <a:r>
                        <a:rPr lang="en-US" sz="1600" b="1" u="none" strike="noStrike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Capactiy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NONE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13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13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495945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13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4953292" y="657601"/>
            <a:ext cx="7068820" cy="884421"/>
            <a:chOff x="4764495" y="892478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892478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64495" y="1154121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Lens Indoor-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42210" y="1649541"/>
            <a:ext cx="3595693" cy="4745730"/>
            <a:chOff x="309245" y="1175385"/>
            <a:chExt cx="4040505" cy="5585460"/>
          </a:xfrm>
        </p:grpSpPr>
        <p:sp>
          <p:nvSpPr>
            <p:cNvPr id="42" name="矩形: 圆角 41"/>
            <p:cNvSpPr/>
            <p:nvPr/>
          </p:nvSpPr>
          <p:spPr>
            <a:xfrm>
              <a:off x="309245" y="1175385"/>
              <a:ext cx="4040505" cy="558546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025" y="5267960"/>
              <a:ext cx="3553460" cy="128016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7277" y="1263166"/>
              <a:ext cx="2140366" cy="400479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4420" cy="8844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961232" y="655500"/>
            <a:ext cx="6999527" cy="947634"/>
            <a:chOff x="4722984" y="749962"/>
            <a:chExt cx="7225674" cy="1046507"/>
          </a:xfrm>
        </p:grpSpPr>
        <p:sp>
          <p:nvSpPr>
            <p:cNvPr id="6" name="椭圆 5"/>
            <p:cNvSpPr/>
            <p:nvPr/>
          </p:nvSpPr>
          <p:spPr>
            <a:xfrm>
              <a:off x="4834252" y="749962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Single-Len Solar-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5161072" y="1921292"/>
          <a:ext cx="6572486" cy="4404557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73705"/>
                <a:gridCol w="4098781"/>
              </a:tblGrid>
              <a:tr h="559623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3200" b="1" u="none" strike="noStrike" dirty="0">
                          <a:solidFill>
                            <a:srgbClr val="FFC000"/>
                          </a:solidFill>
                          <a:effectLst/>
                          <a:latin typeface="+mj-lt"/>
                        </a:rPr>
                        <a:t>Model</a:t>
                      </a:r>
                      <a:endParaRPr lang="en-US" sz="3200" b="1" i="0" u="none" strike="noStrike" dirty="0">
                        <a:solidFill>
                          <a:srgbClr val="FFC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3200" b="1" u="none" strike="noStrike" dirty="0">
                          <a:solidFill>
                            <a:srgbClr val="FFC000"/>
                          </a:solidFill>
                          <a:effectLst/>
                          <a:latin typeface="+mj-lt"/>
                        </a:rPr>
                        <a:t> C</a:t>
                      </a:r>
                      <a:r>
                        <a:rPr lang="en-US" altLang="zh-CN" sz="3200" b="1" u="none" strike="noStrike" dirty="0">
                          <a:solidFill>
                            <a:srgbClr val="FFC000"/>
                          </a:solidFill>
                          <a:effectLst/>
                          <a:latin typeface="+mj-lt"/>
                        </a:rPr>
                        <a:t>G17</a:t>
                      </a:r>
                      <a:endParaRPr lang="en-US" sz="3200" b="1" i="0" u="none" strike="noStrike" dirty="0">
                        <a:solidFill>
                          <a:srgbClr val="FFC000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  <a:tr h="317934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APPICATION: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Eseecloud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  <a:tr h="317934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OPERATED SYSTEM: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Android, Apple IOS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  <a:tr h="317934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RESOLUTION: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4MP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  <a:tr h="317934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PIXEL: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2560*1440</a:t>
                      </a:r>
                      <a:endParaRPr lang="en-US" altLang="zh-CN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  <a:tr h="317934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PTZ ANGLE: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355° PTZ Rotation + 75° Tilt Angle</a:t>
                      </a:r>
                      <a:endParaRPr lang="da-DK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  <a:tr h="317934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Internet Connection: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WIFI/4G/5G optional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  <a:tr h="317934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POWER SUPPLY: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3.5W Solar Panel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  <a:tr h="317934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Battery Capacity: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Built-in 8000mah battery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  <a:tr h="317934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DETECTION MODE: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PIR Human sensing +AI human detection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  <a:tr h="316749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AUDIO: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Support Two-way Audio(Built-in speaker )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  <a:tr h="348845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Cloud storage/Local storage: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Support/Support TF SD card (Max 256G)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  <a:tr h="317934">
                <a:tc>
                  <a:txBody>
                    <a:bodyPr/>
                    <a:lstStyle/>
                    <a:p>
                      <a:pPr marL="285750" indent="-285750" algn="l" rtl="0" fontAlgn="ctr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Night Vision: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Full-Color Night Vision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A0D8"/>
                    </a:solidFill>
                  </a:tcPr>
                </a:tc>
              </a:tr>
            </a:tbl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386763" y="1603134"/>
            <a:ext cx="3638096" cy="4722715"/>
            <a:chOff x="288585" y="1203825"/>
            <a:chExt cx="3936084" cy="5482748"/>
          </a:xfrm>
          <a:effectLst/>
        </p:grpSpPr>
        <p:sp>
          <p:nvSpPr>
            <p:cNvPr id="42" name="矩形: 圆角 41"/>
            <p:cNvSpPr/>
            <p:nvPr/>
          </p:nvSpPr>
          <p:spPr>
            <a:xfrm>
              <a:off x="288586" y="1203825"/>
              <a:ext cx="3936083" cy="548274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684" y="5193781"/>
              <a:ext cx="3553311" cy="128002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181" y="1330539"/>
              <a:ext cx="3273839" cy="319016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905" cy="90690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134274" y="2105981"/>
          <a:ext cx="6401117" cy="4264839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09207"/>
                <a:gridCol w="3991910"/>
              </a:tblGrid>
              <a:tr h="21284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MDG01B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78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78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78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78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1920X1080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78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78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78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DC 5V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78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NONE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78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78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49026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78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020879" y="723228"/>
            <a:ext cx="6705252" cy="891916"/>
            <a:chOff x="4764496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64496" y="921257"/>
              <a:ext cx="7197429" cy="5232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Lens Indoor-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56584" y="1862482"/>
            <a:ext cx="3580702" cy="4508338"/>
            <a:chOff x="309245" y="1175385"/>
            <a:chExt cx="4040505" cy="5585460"/>
          </a:xfrm>
        </p:grpSpPr>
        <p:sp>
          <p:nvSpPr>
            <p:cNvPr id="42" name="矩形: 圆角 41"/>
            <p:cNvSpPr/>
            <p:nvPr/>
          </p:nvSpPr>
          <p:spPr>
            <a:xfrm>
              <a:off x="309245" y="1175385"/>
              <a:ext cx="4040505" cy="558546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025" y="5267960"/>
              <a:ext cx="3553460" cy="128016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10" t="31289" r="27454" b="7670"/>
            <a:stretch>
              <a:fillRect/>
            </a:stretch>
          </p:blipFill>
          <p:spPr>
            <a:xfrm>
              <a:off x="1493519" y="1360757"/>
              <a:ext cx="2371413" cy="369447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1916" cy="89191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136982" y="2187428"/>
          <a:ext cx="6401117" cy="4168633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09207"/>
                <a:gridCol w="3991910"/>
              </a:tblGrid>
              <a:tr h="42898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CW21137A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891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891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891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zh-CN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MP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891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1920X1080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891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891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891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DC 5V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891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NONE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891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891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47586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89143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4908321" y="674265"/>
            <a:ext cx="6907982" cy="877190"/>
            <a:chOff x="4854436" y="1148384"/>
            <a:chExt cx="7225187" cy="1046507"/>
          </a:xfrm>
        </p:grpSpPr>
        <p:sp>
          <p:nvSpPr>
            <p:cNvPr id="19" name="椭圆 18"/>
            <p:cNvSpPr/>
            <p:nvPr/>
          </p:nvSpPr>
          <p:spPr>
            <a:xfrm>
              <a:off x="4854436" y="1148384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882194" y="1410027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Lens Indoor-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719961" y="2000482"/>
            <a:ext cx="3327383" cy="4355579"/>
            <a:chOff x="309245" y="1175385"/>
            <a:chExt cx="4040505" cy="5585460"/>
          </a:xfrm>
        </p:grpSpPr>
        <p:sp>
          <p:nvSpPr>
            <p:cNvPr id="42" name="矩形: 圆角 41"/>
            <p:cNvSpPr/>
            <p:nvPr/>
          </p:nvSpPr>
          <p:spPr>
            <a:xfrm>
              <a:off x="309245" y="1175385"/>
              <a:ext cx="4040505" cy="558546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025" y="5267960"/>
              <a:ext cx="3553460" cy="1280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76" t="15078" r="17053" b="13140"/>
            <a:stretch>
              <a:fillRect/>
            </a:stretch>
          </p:blipFill>
          <p:spPr>
            <a:xfrm>
              <a:off x="1416436" y="1646092"/>
              <a:ext cx="2795134" cy="315116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7132" cy="90713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3375" y="26708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6000" b="1" dirty="0">
                <a:solidFill>
                  <a:srgbClr val="FFC000"/>
                </a:solidFill>
              </a:rPr>
              <a:t>AC-Power Cameras Series</a:t>
            </a:r>
            <a:endParaRPr lang="zh-CN" altLang="en-US" sz="6000" b="1" dirty="0">
              <a:solidFill>
                <a:srgbClr val="FFC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69469" y="3287870"/>
            <a:ext cx="1265530" cy="4571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516210" y="3333589"/>
            <a:ext cx="1265530" cy="4571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6758" cy="97675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237904" y="1978702"/>
          <a:ext cx="6251216" cy="4350965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52788"/>
                <a:gridCol w="3898428"/>
              </a:tblGrid>
              <a:tr h="2208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CW53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Eseecloud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Android, Apple IOS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3PM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2304X1296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350° PTZ Rotation + 90° Tilt Angle</a:t>
                      </a:r>
                      <a:endParaRPr lang="da-DK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WIFI/4G/5G optional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DC 5V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Capacity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NONE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PIR Human sensing +AI human detection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 Two-way Audio(Built-in speaker 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09705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Support/Support TF SD card (Max 256G)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Full-Color Night Vision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054188" y="655750"/>
            <a:ext cx="6937944" cy="882551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 Lens outdoor-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88379" y="1787737"/>
            <a:ext cx="3658452" cy="4732894"/>
            <a:chOff x="313941" y="1188221"/>
            <a:chExt cx="4040371" cy="5585211"/>
          </a:xfrm>
        </p:grpSpPr>
        <p:grpSp>
          <p:nvGrpSpPr>
            <p:cNvPr id="6" name="组合 5"/>
            <p:cNvGrpSpPr/>
            <p:nvPr/>
          </p:nvGrpSpPr>
          <p:grpSpPr>
            <a:xfrm>
              <a:off x="313941" y="1188221"/>
              <a:ext cx="4040371" cy="5585211"/>
              <a:chOff x="347596" y="1196476"/>
              <a:chExt cx="4040371" cy="5585211"/>
            </a:xfrm>
          </p:grpSpPr>
          <p:sp>
            <p:nvSpPr>
              <p:cNvPr id="42" name="矩形: 圆角 41"/>
              <p:cNvSpPr/>
              <p:nvPr/>
            </p:nvSpPr>
            <p:spPr>
              <a:xfrm>
                <a:off x="347596" y="1196476"/>
                <a:ext cx="4040371" cy="558521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pic>
            <p:nvPicPr>
              <p:cNvPr id="52" name="图片 51"/>
              <p:cNvPicPr>
                <a:picLocks noChangeAspect="1"/>
              </p:cNvPicPr>
              <p:nvPr/>
            </p:nvPicPr>
            <p:blipFill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982" y="5288895"/>
                <a:ext cx="3553311" cy="1280023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</p:grp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91" t="3633" r="13043" b="7449"/>
            <a:stretch>
              <a:fillRect/>
            </a:stretch>
          </p:blipFill>
          <p:spPr>
            <a:xfrm>
              <a:off x="1633948" y="1295713"/>
              <a:ext cx="2414591" cy="385786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1915" cy="89191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265353" y="2094037"/>
          <a:ext cx="6251216" cy="4350965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52788"/>
                <a:gridCol w="3898428"/>
              </a:tblGrid>
              <a:tr h="2208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CW21060A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Eseecloud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Android, Apple IOS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2PM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1400" b="0" i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1920X2160</a:t>
                      </a:r>
                      <a:endParaRPr lang="en-US" altLang="zh-CN" sz="1400" b="0" i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350° PTZ Rotation + 90° Tilt Angle</a:t>
                      </a:r>
                      <a:endParaRPr lang="da-DK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WIFI/4G/5G optional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DC 5V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Capacity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NONE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PIR Human sensing +AI human detection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970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 Two-way Audio(Built-in speaker 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09705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Support/Support TF SD card (Max 256G)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Full-Color Night Vision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4906999" y="698912"/>
            <a:ext cx="6967924" cy="976758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 Lens outdoor-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57070" cy="85707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488379" y="1978254"/>
            <a:ext cx="3476519" cy="4466748"/>
            <a:chOff x="488379" y="1465540"/>
            <a:chExt cx="3658452" cy="4732894"/>
          </a:xfrm>
        </p:grpSpPr>
        <p:grpSp>
          <p:nvGrpSpPr>
            <p:cNvPr id="6" name="组合 5"/>
            <p:cNvGrpSpPr/>
            <p:nvPr/>
          </p:nvGrpSpPr>
          <p:grpSpPr>
            <a:xfrm>
              <a:off x="488379" y="1465540"/>
              <a:ext cx="3658452" cy="4732894"/>
              <a:chOff x="347596" y="1196476"/>
              <a:chExt cx="4040371" cy="5585211"/>
            </a:xfrm>
          </p:grpSpPr>
          <p:sp>
            <p:nvSpPr>
              <p:cNvPr id="42" name="矩形: 圆角 41"/>
              <p:cNvSpPr/>
              <p:nvPr/>
            </p:nvSpPr>
            <p:spPr>
              <a:xfrm>
                <a:off x="347596" y="1196476"/>
                <a:ext cx="4040371" cy="558521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pic>
            <p:nvPicPr>
              <p:cNvPr id="52" name="图片 5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982" y="5288895"/>
                <a:ext cx="3553311" cy="1280023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9" r="8847" b="5246"/>
            <a:stretch>
              <a:fillRect/>
            </a:stretch>
          </p:blipFill>
          <p:spPr>
            <a:xfrm>
              <a:off x="1498520" y="1797913"/>
              <a:ext cx="2515007" cy="280316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405873" y="1920714"/>
          <a:ext cx="6528534" cy="4461138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57163"/>
                <a:gridCol w="4071371"/>
              </a:tblGrid>
              <a:tr h="4654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JW51/JG51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37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Eseecloud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37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Android, Apple IOS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37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2MP+2PM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37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1920X2160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37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350° PTZ Rotation + 90° Tilt Angle</a:t>
                      </a:r>
                      <a:endParaRPr lang="da-DK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37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WIFI/4G/5G optional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37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DC 12V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37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</a:t>
                      </a:r>
                      <a:r>
                        <a:rPr lang="en-US" sz="1600" b="1" u="none" strike="noStrike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Capactiy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NONE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37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PIR Human sensing +AI human detection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37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 Two-way Audio(Built-in speaker 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16298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Support/Support TF SD card (Max 256G)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371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Full-Color Night Vision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048928" y="721397"/>
            <a:ext cx="6885479" cy="890046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 Lens outdoor-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88379" y="1855829"/>
            <a:ext cx="3577653" cy="4590908"/>
            <a:chOff x="347596" y="1196476"/>
            <a:chExt cx="4040371" cy="5585211"/>
          </a:xfrm>
        </p:grpSpPr>
        <p:grpSp>
          <p:nvGrpSpPr>
            <p:cNvPr id="6" name="组合 5"/>
            <p:cNvGrpSpPr/>
            <p:nvPr/>
          </p:nvGrpSpPr>
          <p:grpSpPr>
            <a:xfrm>
              <a:off x="347596" y="1196476"/>
              <a:ext cx="4040371" cy="5585211"/>
              <a:chOff x="347596" y="1196476"/>
              <a:chExt cx="4040371" cy="5585211"/>
            </a:xfrm>
          </p:grpSpPr>
          <p:sp>
            <p:nvSpPr>
              <p:cNvPr id="42" name="矩形: 圆角 41"/>
              <p:cNvSpPr/>
              <p:nvPr/>
            </p:nvSpPr>
            <p:spPr>
              <a:xfrm>
                <a:off x="347596" y="1196476"/>
                <a:ext cx="4040371" cy="558521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pic>
            <p:nvPicPr>
              <p:cNvPr id="52" name="图片 51"/>
              <p:cNvPicPr>
                <a:picLocks noChangeAspect="1"/>
              </p:cNvPicPr>
              <p:nvPr/>
            </p:nvPicPr>
            <p:blipFill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982" y="5288895"/>
                <a:ext cx="3553311" cy="1280023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</p:grp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98" t="6183" r="9942" b="8558"/>
            <a:stretch>
              <a:fillRect/>
            </a:stretch>
          </p:blipFill>
          <p:spPr>
            <a:xfrm>
              <a:off x="1569541" y="1516288"/>
              <a:ext cx="2727197" cy="358118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8371" cy="878371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390359" y="2023068"/>
          <a:ext cx="6391160" cy="4380154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05459"/>
                <a:gridCol w="3985701"/>
              </a:tblGrid>
              <a:tr h="45593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JW53/JG53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3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3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3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2MP+2PM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3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1920X2160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3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3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3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DC 12V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3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3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3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05758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3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133814" y="676426"/>
            <a:ext cx="6825518" cy="875056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 Lens outdoor-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82868" y="1930424"/>
            <a:ext cx="3344555" cy="4565441"/>
            <a:chOff x="347596" y="1196476"/>
            <a:chExt cx="4040371" cy="5585211"/>
          </a:xfrm>
        </p:grpSpPr>
        <p:sp>
          <p:nvSpPr>
            <p:cNvPr id="42" name="矩形: 圆角 41"/>
            <p:cNvSpPr/>
            <p:nvPr/>
          </p:nvSpPr>
          <p:spPr>
            <a:xfrm>
              <a:off x="347596" y="1196476"/>
              <a:ext cx="4040371" cy="558521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982" y="5288895"/>
              <a:ext cx="3553311" cy="128002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22" r="34420"/>
            <a:stretch>
              <a:fillRect/>
            </a:stretch>
          </p:blipFill>
          <p:spPr>
            <a:xfrm>
              <a:off x="1083734" y="1295713"/>
              <a:ext cx="3004562" cy="410492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5204" cy="89520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286676" y="2013676"/>
          <a:ext cx="6446088" cy="4478097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26133"/>
                <a:gridCol w="4019955"/>
              </a:tblGrid>
              <a:tr h="46742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JW46B/JG46B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Eseecloud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Android, Apple IOS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2MP+2PM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1920X2160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350° PTZ Rotation + 90° Tilt Angle</a:t>
                      </a:r>
                      <a:endParaRPr lang="da-DK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WIFI/4G/5G optional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DC 5V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Built-in 8000mah battery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PIR Human sensing +AI human detection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 Two-way Audio(Built-in speaker 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185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Support/Support TF SD card (Max 256G)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Full-Color Night Vision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189099" y="848812"/>
            <a:ext cx="6743072" cy="882551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 Lens outdoor-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97900" y="1869053"/>
            <a:ext cx="3666801" cy="4634698"/>
            <a:chOff x="315399" y="1196476"/>
            <a:chExt cx="4040371" cy="5585211"/>
          </a:xfrm>
        </p:grpSpPr>
        <p:grpSp>
          <p:nvGrpSpPr>
            <p:cNvPr id="6" name="组合 5"/>
            <p:cNvGrpSpPr/>
            <p:nvPr/>
          </p:nvGrpSpPr>
          <p:grpSpPr>
            <a:xfrm>
              <a:off x="315399" y="1196476"/>
              <a:ext cx="4040371" cy="5585211"/>
              <a:chOff x="347596" y="1196476"/>
              <a:chExt cx="4040371" cy="5585211"/>
            </a:xfrm>
          </p:grpSpPr>
          <p:sp>
            <p:nvSpPr>
              <p:cNvPr id="42" name="矩形: 圆角 41"/>
              <p:cNvSpPr/>
              <p:nvPr/>
            </p:nvSpPr>
            <p:spPr>
              <a:xfrm>
                <a:off x="347596" y="1196476"/>
                <a:ext cx="4040371" cy="558521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pic>
            <p:nvPicPr>
              <p:cNvPr id="52" name="图片 51"/>
              <p:cNvPicPr>
                <a:picLocks noChangeAspect="1"/>
              </p:cNvPicPr>
              <p:nvPr/>
            </p:nvPicPr>
            <p:blipFill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982" y="5288895"/>
                <a:ext cx="3553311" cy="1280023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</p:grp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rcRect l="-1152" r="1118" b="-54"/>
            <a:stretch>
              <a:fillRect/>
            </a:stretch>
          </p:blipFill>
          <p:spPr>
            <a:xfrm>
              <a:off x="1441492" y="1535512"/>
              <a:ext cx="2756558" cy="356837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905" cy="90690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286676" y="2013676"/>
          <a:ext cx="6446088" cy="4478097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26133"/>
                <a:gridCol w="4019955"/>
              </a:tblGrid>
              <a:tr h="46742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CW22082/CG22082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Eseecloud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Android, Apple IOS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2MP+2PM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1920X2160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350° PTZ Rotation + 90° Tilt Angle</a:t>
                      </a:r>
                      <a:endParaRPr lang="da-DK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WIFI/4G/5G optional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DC 5V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Built-in 8000mah battery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PIR Human sensing +AI human detection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 Two-way Audio(Built-in speaker 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185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Support/Support TF SD card (Max 256G)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Full-Color Night Vision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189099" y="848812"/>
            <a:ext cx="6743072" cy="882551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 Lens outdoor-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905" cy="90690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88038" y="1731363"/>
            <a:ext cx="3786723" cy="4731102"/>
            <a:chOff x="552930" y="1857075"/>
            <a:chExt cx="3666801" cy="4634698"/>
          </a:xfrm>
        </p:grpSpPr>
        <p:grpSp>
          <p:nvGrpSpPr>
            <p:cNvPr id="6" name="组合 5"/>
            <p:cNvGrpSpPr/>
            <p:nvPr/>
          </p:nvGrpSpPr>
          <p:grpSpPr>
            <a:xfrm>
              <a:off x="552930" y="1857075"/>
              <a:ext cx="3666801" cy="4634698"/>
              <a:chOff x="347596" y="1196476"/>
              <a:chExt cx="4040371" cy="5585211"/>
            </a:xfrm>
          </p:grpSpPr>
          <p:sp>
            <p:nvSpPr>
              <p:cNvPr id="42" name="矩形: 圆角 41"/>
              <p:cNvSpPr/>
              <p:nvPr/>
            </p:nvSpPr>
            <p:spPr>
              <a:xfrm>
                <a:off x="347596" y="1196476"/>
                <a:ext cx="4040371" cy="558521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pic>
            <p:nvPicPr>
              <p:cNvPr id="52" name="图片 5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982" y="5288895"/>
                <a:ext cx="3553311" cy="1280023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75" r="30676" b="719"/>
            <a:stretch>
              <a:fillRect/>
            </a:stretch>
          </p:blipFill>
          <p:spPr>
            <a:xfrm>
              <a:off x="1873794" y="1876374"/>
              <a:ext cx="1941203" cy="33766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392650" y="2057768"/>
          <a:ext cx="6446088" cy="4478097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26133"/>
                <a:gridCol w="4019955"/>
              </a:tblGrid>
              <a:tr h="30531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PW11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Eseecloud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Android, Apple IOS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2MP+2PM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1920X2160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350° PTZ Rotation + 90° Tilt Angle</a:t>
                      </a:r>
                      <a:endParaRPr lang="da-DK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WIFI/4G/5G optional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DC 5V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Built-in 8000mah battery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PIR Human sensing +AI human detection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 Two-way Audio(Built-in speaker 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185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Support/Support TF SD card (Max 256G)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Full-Color Night Vision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284356" y="755643"/>
            <a:ext cx="6592404" cy="830086"/>
            <a:chOff x="4764495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64495" y="897834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outdoor-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4058" cy="894058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53262" y="1832373"/>
            <a:ext cx="3666801" cy="4634698"/>
            <a:chOff x="672851" y="1869053"/>
            <a:chExt cx="3666801" cy="4634698"/>
          </a:xfrm>
        </p:grpSpPr>
        <p:grpSp>
          <p:nvGrpSpPr>
            <p:cNvPr id="6" name="组合 5"/>
            <p:cNvGrpSpPr/>
            <p:nvPr/>
          </p:nvGrpSpPr>
          <p:grpSpPr>
            <a:xfrm>
              <a:off x="672851" y="1869053"/>
              <a:ext cx="3666801" cy="4634698"/>
              <a:chOff x="347596" y="1196476"/>
              <a:chExt cx="4040371" cy="5585211"/>
            </a:xfrm>
          </p:grpSpPr>
          <p:sp>
            <p:nvSpPr>
              <p:cNvPr id="42" name="矩形: 圆角 41"/>
              <p:cNvSpPr/>
              <p:nvPr/>
            </p:nvSpPr>
            <p:spPr>
              <a:xfrm>
                <a:off x="347596" y="1196476"/>
                <a:ext cx="4040371" cy="558521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pic>
            <p:nvPicPr>
              <p:cNvPr id="52" name="图片 5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982" y="5288895"/>
                <a:ext cx="3553311" cy="1280023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69" t="10820" r="24959" b="11366"/>
            <a:stretch>
              <a:fillRect/>
            </a:stretch>
          </p:blipFill>
          <p:spPr>
            <a:xfrm>
              <a:off x="1781816" y="1916324"/>
              <a:ext cx="2076138" cy="31721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62129" y="1875154"/>
            <a:ext cx="3638096" cy="4598839"/>
            <a:chOff x="288586" y="1264785"/>
            <a:chExt cx="3936083" cy="5482748"/>
          </a:xfrm>
        </p:grpSpPr>
        <p:sp>
          <p:nvSpPr>
            <p:cNvPr id="42" name="矩形: 圆角 41"/>
            <p:cNvSpPr/>
            <p:nvPr/>
          </p:nvSpPr>
          <p:spPr>
            <a:xfrm>
              <a:off x="288586" y="1264785"/>
              <a:ext cx="3936083" cy="548274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684" y="5254741"/>
              <a:ext cx="3553311" cy="128002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31" t="11053" r="1" b="10669"/>
            <a:stretch>
              <a:fillRect/>
            </a:stretch>
          </p:blipFill>
          <p:spPr>
            <a:xfrm>
              <a:off x="538647" y="1501450"/>
              <a:ext cx="3104776" cy="33911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grpSp>
        <p:nvGrpSpPr>
          <p:cNvPr id="5" name="组合 4"/>
          <p:cNvGrpSpPr/>
          <p:nvPr/>
        </p:nvGrpSpPr>
        <p:grpSpPr>
          <a:xfrm>
            <a:off x="4991245" y="753820"/>
            <a:ext cx="7009199" cy="969642"/>
            <a:chOff x="4806007" y="1182236"/>
            <a:chExt cx="7229217" cy="1046507"/>
          </a:xfrm>
        </p:grpSpPr>
        <p:sp>
          <p:nvSpPr>
            <p:cNvPr id="6" name="椭圆 5"/>
            <p:cNvSpPr/>
            <p:nvPr/>
          </p:nvSpPr>
          <p:spPr>
            <a:xfrm>
              <a:off x="4806007" y="1182236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4837795" y="1443879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Single-Len Solar-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5274344" y="2101479"/>
          <a:ext cx="6285437" cy="4372514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65667"/>
                <a:gridCol w="3919770"/>
              </a:tblGrid>
              <a:tr h="51813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CW19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  <a:tr h="29929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  <a:tr h="29929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  <a:tr h="36881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4MP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  <a:tr h="29929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2560*1440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  <a:tr h="29929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355° PTZ Rotation + 75°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  <a:tr h="29929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  <a:tr h="29929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3.5W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  <a:tr h="29929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Capacity: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  <a:tr h="29929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  <a:tr h="29929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  <a:tr h="4925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  <a:tr h="29929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A4DD"/>
                    </a:solidFill>
                  </a:tcPr>
                </a:tc>
              </a:tr>
            </a:tbl>
          </a:graphicData>
        </a:graphic>
      </p:graphicFrame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896" cy="92189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342105" y="1918452"/>
          <a:ext cx="6446088" cy="4478097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26133"/>
                <a:gridCol w="4019955"/>
              </a:tblGrid>
              <a:tr h="46742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PW11 </a:t>
                      </a:r>
                      <a:r>
                        <a:rPr lang="zh-CN" alt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小号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Eseecloud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Android, Apple IOS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2MP+2PM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1920X2160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350° PTZ Rotation + 90° Tilt Angle</a:t>
                      </a:r>
                      <a:endParaRPr lang="da-DK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WIFI/4G/5G optional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DC 5V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Built-in 8000mah battery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PIR Human sensing +AI human detection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 Two-way Audio(Built-in speaker 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185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Support/Support TF SD card (Max 256G)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Full-Color Night Vision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407223" y="713901"/>
            <a:ext cx="6524947" cy="897542"/>
            <a:chOff x="4764495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64495" y="897834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outdoor-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895" cy="921895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488379" y="1869053"/>
            <a:ext cx="3666801" cy="4634698"/>
            <a:chOff x="395533" y="1712452"/>
            <a:chExt cx="3666801" cy="4634698"/>
          </a:xfrm>
        </p:grpSpPr>
        <p:grpSp>
          <p:nvGrpSpPr>
            <p:cNvPr id="6" name="组合 5"/>
            <p:cNvGrpSpPr/>
            <p:nvPr/>
          </p:nvGrpSpPr>
          <p:grpSpPr>
            <a:xfrm>
              <a:off x="395533" y="1712452"/>
              <a:ext cx="3666801" cy="4634698"/>
              <a:chOff x="347596" y="1196476"/>
              <a:chExt cx="4040371" cy="5585211"/>
            </a:xfrm>
          </p:grpSpPr>
          <p:sp>
            <p:nvSpPr>
              <p:cNvPr id="42" name="矩形: 圆角 41"/>
              <p:cNvSpPr/>
              <p:nvPr/>
            </p:nvSpPr>
            <p:spPr>
              <a:xfrm>
                <a:off x="347596" y="1196476"/>
                <a:ext cx="4040371" cy="558521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pic>
            <p:nvPicPr>
              <p:cNvPr id="52" name="图片 5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982" y="5288895"/>
                <a:ext cx="3553311" cy="1280023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</p:grp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83" t="3497" r="26649" b="4372"/>
            <a:stretch>
              <a:fillRect/>
            </a:stretch>
          </p:blipFill>
          <p:spPr>
            <a:xfrm>
              <a:off x="1516181" y="1750753"/>
              <a:ext cx="1947655" cy="34330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133814" y="2038057"/>
          <a:ext cx="6439696" cy="4478097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23727"/>
                <a:gridCol w="4015969"/>
              </a:tblGrid>
              <a:tr h="46742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3200" b="1" u="none" strike="noStrike" kern="1200" cap="none" spc="0" dirty="0">
                          <a:ln w="12700" cmpd="sng">
                            <a:solidFill>
                              <a:schemeClr val="accent4"/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/>
                              </a:gs>
                              <a:gs pos="4000">
                                <a:schemeClr val="accent4">
                                  <a:lumMod val="60000"/>
                                  <a:lumOff val="40000"/>
                                </a:schemeClr>
                              </a:gs>
                              <a:gs pos="87000">
                                <a:schemeClr val="accent4">
                                  <a:lumMod val="20000"/>
                                  <a:lumOff val="8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  <a:latin typeface="+mj-lt"/>
                          <a:ea typeface="+mn-ea"/>
                          <a:cs typeface="+mn-cs"/>
                        </a:rPr>
                        <a:t>CG23030A/CW23030A</a:t>
                      </a:r>
                      <a:endParaRPr lang="en-US" altLang="zh-CN" sz="3200" b="1" u="none" strike="noStrike" kern="1200" cap="none" spc="0" dirty="0">
                        <a:ln w="12700" cmpd="sng">
                          <a:solidFill>
                            <a:schemeClr val="accent4"/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/>
                            </a:gs>
                            <a:gs pos="4000">
                              <a:schemeClr val="accent4">
                                <a:lumMod val="60000"/>
                                <a:lumOff val="40000"/>
                              </a:schemeClr>
                            </a:gs>
                            <a:gs pos="87000">
                              <a:schemeClr val="accent4">
                                <a:lumMod val="20000"/>
                                <a:lumOff val="8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Eseecloud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Android, Apple IOS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2MP+2PM+2PM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1920X3240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350° PTZ Rotation + 90° Tilt Angle</a:t>
                      </a:r>
                      <a:endParaRPr lang="da-DK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WIFI/4G/5G optional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DC 12V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等线" panose="02010600030101010101" pitchFamily="2" charset="-122"/>
                        </a:rPr>
                        <a:t>NONE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PIR Human sensing +AI human detection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 Two-way Audio(Built-in speaker 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1850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600" b="1" u="none" strike="noStrike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Support/Support TF SD card (Max 256G)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505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1" u="none" strike="noStrike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600" b="1" u="none" strike="noStrike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j-lt"/>
                        </a:rPr>
                        <a:t>Full-Color Night Vision</a:t>
                      </a:r>
                      <a:endParaRPr lang="en-US" sz="14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j-lt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133814" y="683923"/>
            <a:ext cx="6758062" cy="914402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Triple Lens outdoor-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98979" y="1967183"/>
            <a:ext cx="3618188" cy="4619844"/>
            <a:chOff x="547" y="1884"/>
            <a:chExt cx="6362" cy="8796"/>
          </a:xfrm>
        </p:grpSpPr>
        <p:sp>
          <p:nvSpPr>
            <p:cNvPr id="42" name="矩形: 圆角 41"/>
            <p:cNvSpPr/>
            <p:nvPr/>
          </p:nvSpPr>
          <p:spPr>
            <a:xfrm>
              <a:off x="547" y="1884"/>
              <a:ext cx="6363" cy="87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" y="8329"/>
              <a:ext cx="5596" cy="201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80"/>
            <a:stretch>
              <a:fillRect/>
            </a:stretch>
          </p:blipFill>
          <p:spPr>
            <a:xfrm>
              <a:off x="1134" y="2040"/>
              <a:ext cx="5278" cy="509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1" cy="914401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3375" y="26708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6000" b="1" dirty="0">
                <a:solidFill>
                  <a:srgbClr val="FFC000"/>
                </a:solidFill>
              </a:rPr>
              <a:t>HD NVR KITS</a:t>
            </a:r>
            <a:endParaRPr lang="zh-CN" altLang="en-US" sz="6000" b="1" dirty="0">
              <a:solidFill>
                <a:srgbClr val="FFC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69468" y="3287870"/>
            <a:ext cx="1824983" cy="4571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9786730" y="3333589"/>
            <a:ext cx="1995010" cy="4571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6758" cy="976758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905" cy="90690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-308" r="9667" b="1"/>
          <a:stretch>
            <a:fillRect/>
          </a:stretch>
        </p:blipFill>
        <p:spPr>
          <a:xfrm>
            <a:off x="7345181" y="1716422"/>
            <a:ext cx="4614472" cy="5029689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363511" y="1716422"/>
            <a:ext cx="6442339" cy="4873091"/>
            <a:chOff x="371006" y="1603996"/>
            <a:chExt cx="6442339" cy="4873091"/>
          </a:xfrm>
        </p:grpSpPr>
        <p:pic>
          <p:nvPicPr>
            <p:cNvPr id="7" name="图片 6"/>
            <p:cNvPicPr preferRelativeResize="0"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2" t="26011" r="7305" b="19672"/>
            <a:stretch>
              <a:fillRect/>
            </a:stretch>
          </p:blipFill>
          <p:spPr>
            <a:xfrm>
              <a:off x="3717345" y="1603996"/>
              <a:ext cx="3096000" cy="2088000"/>
            </a:xfrm>
            <a:prstGeom prst="rect">
              <a:avLst/>
            </a:prstGeom>
          </p:spPr>
        </p:pic>
        <p:pic>
          <p:nvPicPr>
            <p:cNvPr id="13" name="图片 12"/>
            <p:cNvPicPr preferRelativeResize="0"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53" t="22350" r="7546" b="18612"/>
            <a:stretch>
              <a:fillRect/>
            </a:stretch>
          </p:blipFill>
          <p:spPr>
            <a:xfrm>
              <a:off x="371006" y="4389087"/>
              <a:ext cx="3096000" cy="2088000"/>
            </a:xfrm>
            <a:prstGeom prst="rect">
              <a:avLst/>
            </a:prstGeom>
          </p:spPr>
        </p:pic>
        <p:pic>
          <p:nvPicPr>
            <p:cNvPr id="15" name="图片 14"/>
            <p:cNvPicPr preferRelativeResize="0"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90" t="18796" r="4421" b="18363"/>
            <a:stretch>
              <a:fillRect/>
            </a:stretch>
          </p:blipFill>
          <p:spPr>
            <a:xfrm>
              <a:off x="3717345" y="4389087"/>
              <a:ext cx="3096000" cy="2088000"/>
            </a:xfrm>
            <a:prstGeom prst="rect">
              <a:avLst/>
            </a:prstGeom>
          </p:spPr>
        </p:pic>
        <p:pic>
          <p:nvPicPr>
            <p:cNvPr id="21" name="图片 20"/>
            <p:cNvPicPr preferRelativeResize="0"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38" t="26980" r="3838" b="17893"/>
            <a:stretch>
              <a:fillRect/>
            </a:stretch>
          </p:blipFill>
          <p:spPr>
            <a:xfrm>
              <a:off x="371006" y="1603996"/>
              <a:ext cx="3096000" cy="2088000"/>
            </a:xfrm>
            <a:prstGeom prst="rect">
              <a:avLst/>
            </a:prstGeom>
          </p:spPr>
        </p:pic>
      </p:grpSp>
      <p:cxnSp>
        <p:nvCxnSpPr>
          <p:cNvPr id="27" name="直接连接符 26"/>
          <p:cNvCxnSpPr/>
          <p:nvPr/>
        </p:nvCxnSpPr>
        <p:spPr>
          <a:xfrm>
            <a:off x="353283" y="4267761"/>
            <a:ext cx="6442339" cy="0"/>
          </a:xfrm>
          <a:prstGeom prst="line">
            <a:avLst/>
          </a:prstGeom>
          <a:ln w="38100" cap="rnd" cmpd="sng">
            <a:gradFill>
              <a:gsLst>
                <a:gs pos="7600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 flipV="1">
            <a:off x="3591474" y="1716422"/>
            <a:ext cx="0" cy="4873091"/>
          </a:xfrm>
          <a:prstGeom prst="line">
            <a:avLst/>
          </a:prstGeom>
          <a:ln w="38100" cap="rnd" cmpd="sng">
            <a:gradFill>
              <a:gsLst>
                <a:gs pos="7600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3"/>
          <a:stretch>
            <a:fillRect/>
          </a:stretch>
        </p:blipFill>
        <p:spPr>
          <a:xfrm>
            <a:off x="0" y="1981401"/>
            <a:ext cx="6239387" cy="4097110"/>
          </a:xfrm>
          <a:custGeom>
            <a:avLst/>
            <a:gdLst>
              <a:gd name="connsiteX0" fmla="*/ 3038856 w 6140622"/>
              <a:gd name="connsiteY0" fmla="*/ 0 h 4032255"/>
              <a:gd name="connsiteX1" fmla="*/ 3038918 w 6140622"/>
              <a:gd name="connsiteY1" fmla="*/ 0 h 4032255"/>
              <a:gd name="connsiteX2" fmla="*/ 3356022 w 6140622"/>
              <a:gd name="connsiteY2" fmla="*/ 10408 h 4032255"/>
              <a:gd name="connsiteX3" fmla="*/ 6140622 w 6140622"/>
              <a:gd name="connsiteY3" fmla="*/ 2016127 h 4032255"/>
              <a:gd name="connsiteX4" fmla="*/ 3038887 w 6140622"/>
              <a:gd name="connsiteY4" fmla="*/ 4032255 h 4032255"/>
              <a:gd name="connsiteX5" fmla="*/ 168 w 6140622"/>
              <a:gd name="connsiteY5" fmla="*/ 2422447 h 4032255"/>
              <a:gd name="connsiteX6" fmla="*/ 0 w 6140622"/>
              <a:gd name="connsiteY6" fmla="*/ 2421731 h 4032255"/>
              <a:gd name="connsiteX7" fmla="*/ 0 w 6140622"/>
              <a:gd name="connsiteY7" fmla="*/ 1610524 h 4032255"/>
              <a:gd name="connsiteX8" fmla="*/ 168 w 6140622"/>
              <a:gd name="connsiteY8" fmla="*/ 1609807 h 4032255"/>
              <a:gd name="connsiteX9" fmla="*/ 2721753 w 6140622"/>
              <a:gd name="connsiteY9" fmla="*/ 10408 h 4032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40622" h="4032255">
                <a:moveTo>
                  <a:pt x="3038856" y="0"/>
                </a:moveTo>
                <a:lnTo>
                  <a:pt x="3038918" y="0"/>
                </a:lnTo>
                <a:lnTo>
                  <a:pt x="3356022" y="10408"/>
                </a:lnTo>
                <a:cubicBezTo>
                  <a:pt x="4920090" y="113654"/>
                  <a:pt x="6140622" y="972242"/>
                  <a:pt x="6140622" y="2016127"/>
                </a:cubicBezTo>
                <a:cubicBezTo>
                  <a:pt x="6140622" y="3129604"/>
                  <a:pt x="4751928" y="4032255"/>
                  <a:pt x="3038887" y="4032255"/>
                </a:cubicBezTo>
                <a:cubicBezTo>
                  <a:pt x="1539976" y="4032255"/>
                  <a:pt x="289394" y="3341163"/>
                  <a:pt x="168" y="2422447"/>
                </a:cubicBezTo>
                <a:lnTo>
                  <a:pt x="0" y="2421731"/>
                </a:lnTo>
                <a:lnTo>
                  <a:pt x="0" y="1610524"/>
                </a:lnTo>
                <a:lnTo>
                  <a:pt x="168" y="1609807"/>
                </a:lnTo>
                <a:cubicBezTo>
                  <a:pt x="268735" y="756714"/>
                  <a:pt x="1366226" y="99888"/>
                  <a:pt x="2721753" y="10408"/>
                </a:cubicBezTo>
                <a:close/>
              </a:path>
            </a:pathLst>
          </a:cu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905" cy="90690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" t="1626" b="535"/>
          <a:stretch>
            <a:fillRect/>
          </a:stretch>
        </p:blipFill>
        <p:spPr>
          <a:xfrm>
            <a:off x="7062777" y="2738401"/>
            <a:ext cx="3198026" cy="2103421"/>
          </a:xfrm>
          <a:custGeom>
            <a:avLst/>
            <a:gdLst>
              <a:gd name="connsiteX0" fmla="*/ 2123563 w 4170741"/>
              <a:gd name="connsiteY0" fmla="*/ 0 h 2743200"/>
              <a:gd name="connsiteX1" fmla="*/ 4151655 w 4170741"/>
              <a:gd name="connsiteY1" fmla="*/ 963728 h 2743200"/>
              <a:gd name="connsiteX2" fmla="*/ 4170741 w 4170741"/>
              <a:gd name="connsiteY2" fmla="*/ 1011672 h 2743200"/>
              <a:gd name="connsiteX3" fmla="*/ 4170741 w 4170741"/>
              <a:gd name="connsiteY3" fmla="*/ 1731528 h 2743200"/>
              <a:gd name="connsiteX4" fmla="*/ 4151655 w 4170741"/>
              <a:gd name="connsiteY4" fmla="*/ 1779472 h 2743200"/>
              <a:gd name="connsiteX5" fmla="*/ 2123563 w 4170741"/>
              <a:gd name="connsiteY5" fmla="*/ 2743200 h 2743200"/>
              <a:gd name="connsiteX6" fmla="*/ 0 w 4170741"/>
              <a:gd name="connsiteY6" fmla="*/ 1371600 h 2743200"/>
              <a:gd name="connsiteX7" fmla="*/ 2123563 w 4170741"/>
              <a:gd name="connsiteY7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70741" h="2743200">
                <a:moveTo>
                  <a:pt x="2123563" y="0"/>
                </a:moveTo>
                <a:cubicBezTo>
                  <a:pt x="3076472" y="0"/>
                  <a:pt x="3882787" y="405393"/>
                  <a:pt x="4151655" y="963728"/>
                </a:cubicBezTo>
                <a:lnTo>
                  <a:pt x="4170741" y="1011672"/>
                </a:lnTo>
                <a:lnTo>
                  <a:pt x="4170741" y="1731528"/>
                </a:lnTo>
                <a:lnTo>
                  <a:pt x="4151655" y="1779472"/>
                </a:lnTo>
                <a:cubicBezTo>
                  <a:pt x="3882787" y="2337808"/>
                  <a:pt x="3076472" y="2743200"/>
                  <a:pt x="2123563" y="2743200"/>
                </a:cubicBezTo>
                <a:cubicBezTo>
                  <a:pt x="950752" y="2743200"/>
                  <a:pt x="0" y="2129114"/>
                  <a:pt x="0" y="1371600"/>
                </a:cubicBezTo>
                <a:cubicBezTo>
                  <a:pt x="0" y="614086"/>
                  <a:pt x="950752" y="0"/>
                  <a:pt x="2123563" y="0"/>
                </a:cubicBezTo>
                <a:close/>
              </a:path>
            </a:pathLst>
          </a:cu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" r="1506"/>
          <a:stretch>
            <a:fillRect/>
          </a:stretch>
        </p:blipFill>
        <p:spPr>
          <a:xfrm>
            <a:off x="6056405" y="755228"/>
            <a:ext cx="2899879" cy="1983174"/>
          </a:xfrm>
          <a:custGeom>
            <a:avLst/>
            <a:gdLst>
              <a:gd name="connsiteX0" fmla="*/ 2049905 w 4099810"/>
              <a:gd name="connsiteY0" fmla="*/ 0 h 2803785"/>
              <a:gd name="connsiteX1" fmla="*/ 4099810 w 4099810"/>
              <a:gd name="connsiteY1" fmla="*/ 1401893 h 2803785"/>
              <a:gd name="connsiteX2" fmla="*/ 2259496 w 4099810"/>
              <a:gd name="connsiteY2" fmla="*/ 2796548 h 2803785"/>
              <a:gd name="connsiteX3" fmla="*/ 2049934 w 4099810"/>
              <a:gd name="connsiteY3" fmla="*/ 2803785 h 2803785"/>
              <a:gd name="connsiteX4" fmla="*/ 2049876 w 4099810"/>
              <a:gd name="connsiteY4" fmla="*/ 2803785 h 2803785"/>
              <a:gd name="connsiteX5" fmla="*/ 1840314 w 4099810"/>
              <a:gd name="connsiteY5" fmla="*/ 2796548 h 2803785"/>
              <a:gd name="connsiteX6" fmla="*/ 0 w 4099810"/>
              <a:gd name="connsiteY6" fmla="*/ 1401893 h 2803785"/>
              <a:gd name="connsiteX7" fmla="*/ 2049905 w 4099810"/>
              <a:gd name="connsiteY7" fmla="*/ 0 h 2803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99810" h="2803785">
                <a:moveTo>
                  <a:pt x="2049905" y="0"/>
                </a:moveTo>
                <a:cubicBezTo>
                  <a:pt x="3182036" y="0"/>
                  <a:pt x="4099810" y="627649"/>
                  <a:pt x="4099810" y="1401893"/>
                </a:cubicBezTo>
                <a:cubicBezTo>
                  <a:pt x="4099810" y="2127747"/>
                  <a:pt x="3293173" y="2724757"/>
                  <a:pt x="2259496" y="2796548"/>
                </a:cubicBezTo>
                <a:lnTo>
                  <a:pt x="2049934" y="2803785"/>
                </a:lnTo>
                <a:lnTo>
                  <a:pt x="2049876" y="2803785"/>
                </a:lnTo>
                <a:lnTo>
                  <a:pt x="1840314" y="2796548"/>
                </a:lnTo>
                <a:cubicBezTo>
                  <a:pt x="806638" y="2724757"/>
                  <a:pt x="0" y="2127747"/>
                  <a:pt x="0" y="1401893"/>
                </a:cubicBezTo>
                <a:cubicBezTo>
                  <a:pt x="0" y="627649"/>
                  <a:pt x="917774" y="0"/>
                  <a:pt x="2049905" y="0"/>
                </a:cubicBezTo>
                <a:close/>
              </a:path>
            </a:pathLst>
          </a:cu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" b="2161"/>
          <a:stretch>
            <a:fillRect/>
          </a:stretch>
        </p:blipFill>
        <p:spPr>
          <a:xfrm>
            <a:off x="6376414" y="4939381"/>
            <a:ext cx="2807738" cy="1806193"/>
          </a:xfrm>
          <a:custGeom>
            <a:avLst/>
            <a:gdLst>
              <a:gd name="connsiteX0" fmla="*/ 2199807 w 4264320"/>
              <a:gd name="connsiteY0" fmla="*/ 0 h 2743200"/>
              <a:gd name="connsiteX1" fmla="*/ 4226743 w 4264320"/>
              <a:gd name="connsiteY1" fmla="*/ 837711 h 2743200"/>
              <a:gd name="connsiteX2" fmla="*/ 4264320 w 4264320"/>
              <a:gd name="connsiteY2" fmla="*/ 901727 h 2743200"/>
              <a:gd name="connsiteX3" fmla="*/ 4264320 w 4264320"/>
              <a:gd name="connsiteY3" fmla="*/ 1841473 h 2743200"/>
              <a:gd name="connsiteX4" fmla="*/ 4226743 w 4264320"/>
              <a:gd name="connsiteY4" fmla="*/ 1905489 h 2743200"/>
              <a:gd name="connsiteX5" fmla="*/ 2199807 w 4264320"/>
              <a:gd name="connsiteY5" fmla="*/ 2743200 h 2743200"/>
              <a:gd name="connsiteX6" fmla="*/ 0 w 4264320"/>
              <a:gd name="connsiteY6" fmla="*/ 1371600 h 2743200"/>
              <a:gd name="connsiteX7" fmla="*/ 2199807 w 4264320"/>
              <a:gd name="connsiteY7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64320" h="2743200">
                <a:moveTo>
                  <a:pt x="2199807" y="0"/>
                </a:moveTo>
                <a:cubicBezTo>
                  <a:pt x="3110997" y="0"/>
                  <a:pt x="3892794" y="345424"/>
                  <a:pt x="4226743" y="837711"/>
                </a:cubicBezTo>
                <a:lnTo>
                  <a:pt x="4264320" y="901727"/>
                </a:lnTo>
                <a:lnTo>
                  <a:pt x="4264320" y="1841473"/>
                </a:lnTo>
                <a:lnTo>
                  <a:pt x="4226743" y="1905489"/>
                </a:lnTo>
                <a:cubicBezTo>
                  <a:pt x="3892794" y="2397777"/>
                  <a:pt x="3110997" y="2743200"/>
                  <a:pt x="2199807" y="2743200"/>
                </a:cubicBezTo>
                <a:cubicBezTo>
                  <a:pt x="984887" y="2743200"/>
                  <a:pt x="0" y="2129114"/>
                  <a:pt x="0" y="1371600"/>
                </a:cubicBezTo>
                <a:cubicBezTo>
                  <a:pt x="0" y="614086"/>
                  <a:pt x="984887" y="0"/>
                  <a:pt x="2199807" y="0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905" cy="90690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71822" y="844387"/>
            <a:ext cx="3181443" cy="2067938"/>
          </a:xfrm>
          <a:custGeom>
            <a:avLst/>
            <a:gdLst>
              <a:gd name="connsiteX0" fmla="*/ 1496759 w 4688748"/>
              <a:gd name="connsiteY0" fmla="*/ 0 h 3047686"/>
              <a:gd name="connsiteX1" fmla="*/ 3273250 w 4688748"/>
              <a:gd name="connsiteY1" fmla="*/ 0 h 3047686"/>
              <a:gd name="connsiteX2" fmla="*/ 3367983 w 4688748"/>
              <a:gd name="connsiteY2" fmla="*/ 21624 h 3047686"/>
              <a:gd name="connsiteX3" fmla="*/ 4605556 w 4688748"/>
              <a:gd name="connsiteY3" fmla="*/ 722076 h 3047686"/>
              <a:gd name="connsiteX4" fmla="*/ 4688748 w 4688748"/>
              <a:gd name="connsiteY4" fmla="*/ 829776 h 3047686"/>
              <a:gd name="connsiteX5" fmla="*/ 4688748 w 4688748"/>
              <a:gd name="connsiteY5" fmla="*/ 2115770 h 3047686"/>
              <a:gd name="connsiteX6" fmla="*/ 4605556 w 4688748"/>
              <a:gd name="connsiteY6" fmla="*/ 2223471 h 3047686"/>
              <a:gd name="connsiteX7" fmla="*/ 2643206 w 4688748"/>
              <a:gd name="connsiteY7" fmla="*/ 3039556 h 3047686"/>
              <a:gd name="connsiteX8" fmla="*/ 2385035 w 4688748"/>
              <a:gd name="connsiteY8" fmla="*/ 3047686 h 3047686"/>
              <a:gd name="connsiteX9" fmla="*/ 2384973 w 4688748"/>
              <a:gd name="connsiteY9" fmla="*/ 3047686 h 3047686"/>
              <a:gd name="connsiteX10" fmla="*/ 2126802 w 4688748"/>
              <a:gd name="connsiteY10" fmla="*/ 3039556 h 3047686"/>
              <a:gd name="connsiteX11" fmla="*/ 58111 w 4688748"/>
              <a:gd name="connsiteY11" fmla="*/ 2085801 h 3047686"/>
              <a:gd name="connsiteX12" fmla="*/ 0 w 4688748"/>
              <a:gd name="connsiteY12" fmla="*/ 1986785 h 3047686"/>
              <a:gd name="connsiteX13" fmla="*/ 0 w 4688748"/>
              <a:gd name="connsiteY13" fmla="*/ 958761 h 3047686"/>
              <a:gd name="connsiteX14" fmla="*/ 58111 w 4688748"/>
              <a:gd name="connsiteY14" fmla="*/ 859745 h 3047686"/>
              <a:gd name="connsiteX15" fmla="*/ 1402025 w 4688748"/>
              <a:gd name="connsiteY15" fmla="*/ 21624 h 3047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688748" h="3047686">
                <a:moveTo>
                  <a:pt x="1496759" y="0"/>
                </a:moveTo>
                <a:lnTo>
                  <a:pt x="3273250" y="0"/>
                </a:lnTo>
                <a:lnTo>
                  <a:pt x="3367983" y="21624"/>
                </a:lnTo>
                <a:cubicBezTo>
                  <a:pt x="3896708" y="161090"/>
                  <a:pt x="4333421" y="409659"/>
                  <a:pt x="4605556" y="722076"/>
                </a:cubicBezTo>
                <a:lnTo>
                  <a:pt x="4688748" y="829776"/>
                </a:lnTo>
                <a:lnTo>
                  <a:pt x="4688748" y="2115770"/>
                </a:lnTo>
                <a:lnTo>
                  <a:pt x="4605556" y="2223471"/>
                </a:lnTo>
                <a:cubicBezTo>
                  <a:pt x="4216792" y="2669780"/>
                  <a:pt x="3492154" y="2985788"/>
                  <a:pt x="2643206" y="3039556"/>
                </a:cubicBezTo>
                <a:lnTo>
                  <a:pt x="2385035" y="3047686"/>
                </a:lnTo>
                <a:lnTo>
                  <a:pt x="2384973" y="3047686"/>
                </a:lnTo>
                <a:lnTo>
                  <a:pt x="2126802" y="3039556"/>
                </a:lnTo>
                <a:cubicBezTo>
                  <a:pt x="1192959" y="2980412"/>
                  <a:pt x="409532" y="2603956"/>
                  <a:pt x="58111" y="2085801"/>
                </a:cubicBezTo>
                <a:lnTo>
                  <a:pt x="0" y="1986785"/>
                </a:lnTo>
                <a:lnTo>
                  <a:pt x="0" y="958761"/>
                </a:lnTo>
                <a:lnTo>
                  <a:pt x="58111" y="859745"/>
                </a:lnTo>
                <a:cubicBezTo>
                  <a:pt x="313690" y="482905"/>
                  <a:pt x="797768" y="181014"/>
                  <a:pt x="1402025" y="21624"/>
                </a:cubicBezTo>
                <a:close/>
              </a:path>
            </a:pathLst>
          </a:cu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2" b="1857"/>
          <a:stretch>
            <a:fillRect/>
          </a:stretch>
        </p:blipFill>
        <p:spPr>
          <a:xfrm>
            <a:off x="8190382" y="2840763"/>
            <a:ext cx="3153395" cy="2067938"/>
          </a:xfrm>
          <a:custGeom>
            <a:avLst/>
            <a:gdLst>
              <a:gd name="connsiteX0" fmla="*/ 1516909 w 5382921"/>
              <a:gd name="connsiteY0" fmla="*/ 0 h 3530020"/>
              <a:gd name="connsiteX1" fmla="*/ 3730728 w 5382921"/>
              <a:gd name="connsiteY1" fmla="*/ 0 h 3530020"/>
              <a:gd name="connsiteX2" fmla="*/ 3938971 w 5382921"/>
              <a:gd name="connsiteY2" fmla="*/ 66998 h 3530020"/>
              <a:gd name="connsiteX3" fmla="*/ 5382921 w 5382921"/>
              <a:gd name="connsiteY3" fmla="*/ 1687306 h 3530020"/>
              <a:gd name="connsiteX4" fmla="*/ 2623818 w 5382921"/>
              <a:gd name="connsiteY4" fmla="*/ 3530020 h 3530020"/>
              <a:gd name="connsiteX5" fmla="*/ 81539 w 5382921"/>
              <a:gd name="connsiteY5" fmla="*/ 2404574 h 3530020"/>
              <a:gd name="connsiteX6" fmla="*/ 0 w 5382921"/>
              <a:gd name="connsiteY6" fmla="*/ 2255785 h 3530020"/>
              <a:gd name="connsiteX7" fmla="*/ 0 w 5382921"/>
              <a:gd name="connsiteY7" fmla="*/ 1118827 h 3530020"/>
              <a:gd name="connsiteX8" fmla="*/ 81539 w 5382921"/>
              <a:gd name="connsiteY8" fmla="*/ 970039 h 3530020"/>
              <a:gd name="connsiteX9" fmla="*/ 1308666 w 5382921"/>
              <a:gd name="connsiteY9" fmla="*/ 66998 h 353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82921" h="3530020">
                <a:moveTo>
                  <a:pt x="1516909" y="0"/>
                </a:moveTo>
                <a:lnTo>
                  <a:pt x="3730728" y="0"/>
                </a:lnTo>
                <a:lnTo>
                  <a:pt x="3938971" y="66998"/>
                </a:lnTo>
                <a:cubicBezTo>
                  <a:pt x="4799053" y="379042"/>
                  <a:pt x="5382921" y="987635"/>
                  <a:pt x="5382921" y="1687306"/>
                </a:cubicBezTo>
                <a:cubicBezTo>
                  <a:pt x="5382921" y="2705009"/>
                  <a:pt x="4147629" y="3530020"/>
                  <a:pt x="2623818" y="3530020"/>
                </a:cubicBezTo>
                <a:cubicBezTo>
                  <a:pt x="1480960" y="3530020"/>
                  <a:pt x="500394" y="3065951"/>
                  <a:pt x="81539" y="2404574"/>
                </a:cubicBezTo>
                <a:lnTo>
                  <a:pt x="0" y="2255785"/>
                </a:lnTo>
                <a:lnTo>
                  <a:pt x="0" y="1118827"/>
                </a:lnTo>
                <a:lnTo>
                  <a:pt x="81539" y="970039"/>
                </a:lnTo>
                <a:cubicBezTo>
                  <a:pt x="325871" y="584235"/>
                  <a:pt x="761341" y="265571"/>
                  <a:pt x="1308666" y="66998"/>
                </a:cubicBezTo>
                <a:close/>
              </a:path>
            </a:pathLst>
          </a:cu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2081792"/>
            <a:ext cx="5971823" cy="3881685"/>
          </a:xfrm>
          <a:custGeom>
            <a:avLst/>
            <a:gdLst>
              <a:gd name="connsiteX0" fmla="*/ 2841188 w 6483956"/>
              <a:gd name="connsiteY0" fmla="*/ 0 h 4214572"/>
              <a:gd name="connsiteX1" fmla="*/ 3782662 w 6483956"/>
              <a:gd name="connsiteY1" fmla="*/ 0 h 4214572"/>
              <a:gd name="connsiteX2" fmla="*/ 3981999 w 6483956"/>
              <a:gd name="connsiteY2" fmla="*/ 19390 h 4214572"/>
              <a:gd name="connsiteX3" fmla="*/ 6375497 w 6483956"/>
              <a:gd name="connsiteY3" fmla="*/ 1270599 h 4214572"/>
              <a:gd name="connsiteX4" fmla="*/ 6483956 w 6483956"/>
              <a:gd name="connsiteY4" fmla="*/ 1459469 h 4214572"/>
              <a:gd name="connsiteX5" fmla="*/ 6483956 w 6483956"/>
              <a:gd name="connsiteY5" fmla="*/ 2731441 h 4214572"/>
              <a:gd name="connsiteX6" fmla="*/ 6375497 w 6483956"/>
              <a:gd name="connsiteY6" fmla="*/ 2920312 h 4214572"/>
              <a:gd name="connsiteX7" fmla="*/ 3651872 w 6483956"/>
              <a:gd name="connsiteY7" fmla="*/ 4203632 h 4214572"/>
              <a:gd name="connsiteX8" fmla="*/ 3311957 w 6483956"/>
              <a:gd name="connsiteY8" fmla="*/ 4214572 h 4214572"/>
              <a:gd name="connsiteX9" fmla="*/ 3311894 w 6483956"/>
              <a:gd name="connsiteY9" fmla="*/ 4214572 h 4214572"/>
              <a:gd name="connsiteX10" fmla="*/ 2971978 w 6483956"/>
              <a:gd name="connsiteY10" fmla="*/ 4203632 h 4214572"/>
              <a:gd name="connsiteX11" fmla="*/ 4236 w 6483956"/>
              <a:gd name="connsiteY11" fmla="*/ 2312123 h 4214572"/>
              <a:gd name="connsiteX12" fmla="*/ 0 w 6483956"/>
              <a:gd name="connsiteY12" fmla="*/ 2258657 h 4214572"/>
              <a:gd name="connsiteX13" fmla="*/ 0 w 6483956"/>
              <a:gd name="connsiteY13" fmla="*/ 1932253 h 4214572"/>
              <a:gd name="connsiteX14" fmla="*/ 4236 w 6483956"/>
              <a:gd name="connsiteY14" fmla="*/ 1878788 h 4214572"/>
              <a:gd name="connsiteX15" fmla="*/ 2641851 w 6483956"/>
              <a:gd name="connsiteY15" fmla="*/ 19390 h 421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483956" h="4214572">
                <a:moveTo>
                  <a:pt x="2841188" y="0"/>
                </a:moveTo>
                <a:lnTo>
                  <a:pt x="3782662" y="0"/>
                </a:lnTo>
                <a:lnTo>
                  <a:pt x="3981999" y="19390"/>
                </a:lnTo>
                <a:cubicBezTo>
                  <a:pt x="5064200" y="160533"/>
                  <a:pt x="5954880" y="636779"/>
                  <a:pt x="6375497" y="1270599"/>
                </a:cubicBezTo>
                <a:lnTo>
                  <a:pt x="6483956" y="1459469"/>
                </a:lnTo>
                <a:lnTo>
                  <a:pt x="6483956" y="2731441"/>
                </a:lnTo>
                <a:lnTo>
                  <a:pt x="6375497" y="2920312"/>
                </a:lnTo>
                <a:cubicBezTo>
                  <a:pt x="5912818" y="3617513"/>
                  <a:pt x="4881363" y="4124051"/>
                  <a:pt x="3651872" y="4203632"/>
                </a:cubicBezTo>
                <a:lnTo>
                  <a:pt x="3311957" y="4214572"/>
                </a:lnTo>
                <a:lnTo>
                  <a:pt x="3311894" y="4214572"/>
                </a:lnTo>
                <a:lnTo>
                  <a:pt x="2971978" y="4203632"/>
                </a:lnTo>
                <a:cubicBezTo>
                  <a:pt x="1407171" y="4102347"/>
                  <a:pt x="163151" y="3309463"/>
                  <a:pt x="4236" y="2312123"/>
                </a:cubicBezTo>
                <a:lnTo>
                  <a:pt x="0" y="2258657"/>
                </a:lnTo>
                <a:lnTo>
                  <a:pt x="0" y="1932253"/>
                </a:lnTo>
                <a:lnTo>
                  <a:pt x="4236" y="1878788"/>
                </a:lnTo>
                <a:cubicBezTo>
                  <a:pt x="151800" y="952686"/>
                  <a:pt x="1234990" y="202876"/>
                  <a:pt x="2641851" y="19390"/>
                </a:cubicBezTo>
                <a:close/>
              </a:path>
            </a:pathLst>
          </a:cu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7" b="2933"/>
          <a:stretch>
            <a:fillRect/>
          </a:stretch>
        </p:blipFill>
        <p:spPr>
          <a:xfrm>
            <a:off x="6040341" y="4908701"/>
            <a:ext cx="2897749" cy="1847635"/>
          </a:xfrm>
          <a:custGeom>
            <a:avLst/>
            <a:gdLst>
              <a:gd name="connsiteX0" fmla="*/ 2572608 w 5296291"/>
              <a:gd name="connsiteY0" fmla="*/ 0 h 3376970"/>
              <a:gd name="connsiteX1" fmla="*/ 5296291 w 5296291"/>
              <a:gd name="connsiteY1" fmla="*/ 1688485 h 3376970"/>
              <a:gd name="connsiteX2" fmla="*/ 2572608 w 5296291"/>
              <a:gd name="connsiteY2" fmla="*/ 3376970 h 3376970"/>
              <a:gd name="connsiteX3" fmla="*/ 62966 w 5296291"/>
              <a:gd name="connsiteY3" fmla="*/ 2345720 h 3376970"/>
              <a:gd name="connsiteX4" fmla="*/ 0 w 5296291"/>
              <a:gd name="connsiteY4" fmla="*/ 2239071 h 3376970"/>
              <a:gd name="connsiteX5" fmla="*/ 0 w 5296291"/>
              <a:gd name="connsiteY5" fmla="*/ 1137899 h 3376970"/>
              <a:gd name="connsiteX6" fmla="*/ 62966 w 5296291"/>
              <a:gd name="connsiteY6" fmla="*/ 1031250 h 3376970"/>
              <a:gd name="connsiteX7" fmla="*/ 2572608 w 5296291"/>
              <a:gd name="connsiteY7" fmla="*/ 0 h 3376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96291" h="3376970">
                <a:moveTo>
                  <a:pt x="2572608" y="0"/>
                </a:moveTo>
                <a:cubicBezTo>
                  <a:pt x="4076857" y="0"/>
                  <a:pt x="5296291" y="755960"/>
                  <a:pt x="5296291" y="1688485"/>
                </a:cubicBezTo>
                <a:cubicBezTo>
                  <a:pt x="5296291" y="2621010"/>
                  <a:pt x="4076857" y="3376970"/>
                  <a:pt x="2572608" y="3376970"/>
                </a:cubicBezTo>
                <a:cubicBezTo>
                  <a:pt x="1444422" y="3376970"/>
                  <a:pt x="476443" y="2951743"/>
                  <a:pt x="62966" y="2345720"/>
                </a:cubicBezTo>
                <a:lnTo>
                  <a:pt x="0" y="2239071"/>
                </a:lnTo>
                <a:lnTo>
                  <a:pt x="0" y="1137899"/>
                </a:lnTo>
                <a:lnTo>
                  <a:pt x="62966" y="1031250"/>
                </a:lnTo>
                <a:cubicBezTo>
                  <a:pt x="476443" y="425228"/>
                  <a:pt x="1444422" y="0"/>
                  <a:pt x="2572608" y="0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697343" y="374094"/>
            <a:ext cx="10910082" cy="6605625"/>
            <a:chOff x="547442" y="179222"/>
            <a:chExt cx="10910082" cy="6605625"/>
          </a:xfrm>
        </p:grpSpPr>
        <p:grpSp>
          <p:nvGrpSpPr>
            <p:cNvPr id="10" name="组合 9"/>
            <p:cNvGrpSpPr/>
            <p:nvPr/>
          </p:nvGrpSpPr>
          <p:grpSpPr>
            <a:xfrm>
              <a:off x="547442" y="179222"/>
              <a:ext cx="10910082" cy="6605625"/>
              <a:chOff x="547442" y="179222"/>
              <a:chExt cx="10910082" cy="6605625"/>
            </a:xfrm>
          </p:grpSpPr>
          <p:sp>
            <p:nvSpPr>
              <p:cNvPr id="11" name="矩形: 圆角 10"/>
              <p:cNvSpPr/>
              <p:nvPr/>
            </p:nvSpPr>
            <p:spPr>
              <a:xfrm>
                <a:off x="547442" y="179222"/>
                <a:ext cx="3438779" cy="2346126"/>
              </a:xfrm>
              <a:prstGeom prst="roundRect">
                <a:avLst/>
              </a:prstGeom>
              <a:blipFill>
                <a:blip r:embed="rId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3000" r="-3000"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任意多边形: 形状 11"/>
              <p:cNvSpPr/>
              <p:nvPr/>
            </p:nvSpPr>
            <p:spPr>
              <a:xfrm>
                <a:off x="913063" y="2310868"/>
                <a:ext cx="2781868" cy="1032073"/>
              </a:xfrm>
              <a:custGeom>
                <a:avLst/>
                <a:gdLst>
                  <a:gd name="connsiteX0" fmla="*/ 0 w 2781868"/>
                  <a:gd name="connsiteY0" fmla="*/ 0 h 1032073"/>
                  <a:gd name="connsiteX1" fmla="*/ 2781868 w 2781868"/>
                  <a:gd name="connsiteY1" fmla="*/ 0 h 1032073"/>
                  <a:gd name="connsiteX2" fmla="*/ 2781868 w 2781868"/>
                  <a:gd name="connsiteY2" fmla="*/ 1032073 h 1032073"/>
                  <a:gd name="connsiteX3" fmla="*/ 0 w 2781868"/>
                  <a:gd name="connsiteY3" fmla="*/ 1032073 h 1032073"/>
                  <a:gd name="connsiteX4" fmla="*/ 0 w 2781868"/>
                  <a:gd name="connsiteY4" fmla="*/ 0 h 1032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81868" h="1032073">
                    <a:moveTo>
                      <a:pt x="0" y="0"/>
                    </a:moveTo>
                    <a:lnTo>
                      <a:pt x="2781868" y="0"/>
                    </a:lnTo>
                    <a:lnTo>
                      <a:pt x="2781868" y="1032073"/>
                    </a:lnTo>
                    <a:lnTo>
                      <a:pt x="0" y="103207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84480" tIns="284480" rIns="284480" bIns="0" numCol="1" spcCol="1270" anchor="t" anchorCtr="0">
                <a:noAutofit/>
              </a:bodyPr>
              <a:lstStyle/>
              <a:p>
                <a:pPr marL="0" lvl="0" indent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altLang="zh-CN" sz="4000" b="1" kern="1200" dirty="0">
                    <a:solidFill>
                      <a:srgbClr val="FFC000"/>
                    </a:solidFill>
                  </a:rPr>
                  <a:t>111$</a:t>
                </a:r>
                <a:endParaRPr lang="zh-CN" altLang="en-US" sz="4000" b="1" kern="1200" dirty="0">
                  <a:solidFill>
                    <a:srgbClr val="FFC000"/>
                  </a:solidFill>
                </a:endParaRPr>
              </a:p>
            </p:txBody>
          </p:sp>
          <p:sp>
            <p:nvSpPr>
              <p:cNvPr id="13" name="矩形: 圆角 12"/>
              <p:cNvSpPr/>
              <p:nvPr/>
            </p:nvSpPr>
            <p:spPr>
              <a:xfrm>
                <a:off x="4301690" y="179451"/>
                <a:ext cx="3438751" cy="2346126"/>
              </a:xfrm>
              <a:prstGeom prst="roundRect">
                <a:avLst/>
              </a:prstGeom>
              <a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3000" r="-3000"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" name="任意多边形: 形状 13"/>
              <p:cNvSpPr/>
              <p:nvPr/>
            </p:nvSpPr>
            <p:spPr>
              <a:xfrm>
                <a:off x="4630132" y="2310868"/>
                <a:ext cx="2781868" cy="1032073"/>
              </a:xfrm>
              <a:custGeom>
                <a:avLst/>
                <a:gdLst>
                  <a:gd name="connsiteX0" fmla="*/ 0 w 2781868"/>
                  <a:gd name="connsiteY0" fmla="*/ 0 h 1032073"/>
                  <a:gd name="connsiteX1" fmla="*/ 2781868 w 2781868"/>
                  <a:gd name="connsiteY1" fmla="*/ 0 h 1032073"/>
                  <a:gd name="connsiteX2" fmla="*/ 2781868 w 2781868"/>
                  <a:gd name="connsiteY2" fmla="*/ 1032073 h 1032073"/>
                  <a:gd name="connsiteX3" fmla="*/ 0 w 2781868"/>
                  <a:gd name="connsiteY3" fmla="*/ 1032073 h 1032073"/>
                  <a:gd name="connsiteX4" fmla="*/ 0 w 2781868"/>
                  <a:gd name="connsiteY4" fmla="*/ 0 h 1032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81868" h="1032073">
                    <a:moveTo>
                      <a:pt x="0" y="0"/>
                    </a:moveTo>
                    <a:lnTo>
                      <a:pt x="2781868" y="0"/>
                    </a:lnTo>
                    <a:lnTo>
                      <a:pt x="2781868" y="1032073"/>
                    </a:lnTo>
                    <a:lnTo>
                      <a:pt x="0" y="103207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84480" tIns="284480" rIns="284480" bIns="0" numCol="1" spcCol="1270" anchor="t" anchorCtr="0">
                <a:noAutofit/>
              </a:bodyPr>
              <a:lstStyle/>
              <a:p>
                <a:pPr marL="0" lvl="0" indent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altLang="zh-CN" sz="4000" b="1" kern="1200" dirty="0">
                    <a:solidFill>
                      <a:srgbClr val="FFC000"/>
                    </a:solidFill>
                  </a:rPr>
                  <a:t>112$</a:t>
                </a:r>
                <a:endParaRPr lang="zh-CN" altLang="en-US" sz="4000" kern="1200" dirty="0"/>
              </a:p>
            </p:txBody>
          </p:sp>
          <p:sp>
            <p:nvSpPr>
              <p:cNvPr id="15" name="矩形: 圆角 14"/>
              <p:cNvSpPr/>
              <p:nvPr/>
            </p:nvSpPr>
            <p:spPr>
              <a:xfrm>
                <a:off x="8018745" y="179451"/>
                <a:ext cx="3438779" cy="2346126"/>
              </a:xfrm>
              <a:prstGeom prst="roundRect">
                <a:avLst/>
              </a:prstGeom>
              <a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3000" r="-3000"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任意多边形: 形状 15"/>
              <p:cNvSpPr/>
              <p:nvPr/>
            </p:nvSpPr>
            <p:spPr>
              <a:xfrm>
                <a:off x="8347201" y="2310868"/>
                <a:ext cx="2781868" cy="1032073"/>
              </a:xfrm>
              <a:custGeom>
                <a:avLst/>
                <a:gdLst>
                  <a:gd name="connsiteX0" fmla="*/ 0 w 2781868"/>
                  <a:gd name="connsiteY0" fmla="*/ 0 h 1032073"/>
                  <a:gd name="connsiteX1" fmla="*/ 2781868 w 2781868"/>
                  <a:gd name="connsiteY1" fmla="*/ 0 h 1032073"/>
                  <a:gd name="connsiteX2" fmla="*/ 2781868 w 2781868"/>
                  <a:gd name="connsiteY2" fmla="*/ 1032073 h 1032073"/>
                  <a:gd name="connsiteX3" fmla="*/ 0 w 2781868"/>
                  <a:gd name="connsiteY3" fmla="*/ 1032073 h 1032073"/>
                  <a:gd name="connsiteX4" fmla="*/ 0 w 2781868"/>
                  <a:gd name="connsiteY4" fmla="*/ 0 h 1032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81868" h="1032073">
                    <a:moveTo>
                      <a:pt x="0" y="0"/>
                    </a:moveTo>
                    <a:lnTo>
                      <a:pt x="2781868" y="0"/>
                    </a:lnTo>
                    <a:lnTo>
                      <a:pt x="2781868" y="1032073"/>
                    </a:lnTo>
                    <a:lnTo>
                      <a:pt x="0" y="103207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84480" tIns="284480" rIns="284480" bIns="0" numCol="1" spcCol="1270" anchor="t" anchorCtr="0">
                <a:noAutofit/>
              </a:bodyPr>
              <a:lstStyle/>
              <a:p>
                <a:pPr marL="0" lvl="0" indent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altLang="zh-CN" sz="4000" b="1" kern="1200" dirty="0">
                    <a:solidFill>
                      <a:srgbClr val="FFC000"/>
                    </a:solidFill>
                  </a:rPr>
                  <a:t>112$</a:t>
                </a:r>
                <a:endParaRPr lang="zh-CN" altLang="en-US" sz="4000" kern="1200" dirty="0"/>
              </a:p>
            </p:txBody>
          </p:sp>
          <p:sp>
            <p:nvSpPr>
              <p:cNvPr id="17" name="矩形: 圆角 16"/>
              <p:cNvSpPr/>
              <p:nvPr/>
            </p:nvSpPr>
            <p:spPr>
              <a:xfrm>
                <a:off x="1754358" y="3635791"/>
                <a:ext cx="3438779" cy="2346126"/>
              </a:xfrm>
              <a:prstGeom prst="roundRect">
                <a:avLst/>
              </a:prstGeom>
              <a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3000" r="-3000"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任意多边形: 形状 17"/>
              <p:cNvSpPr/>
              <p:nvPr/>
            </p:nvSpPr>
            <p:spPr>
              <a:xfrm>
                <a:off x="2112106" y="5752774"/>
                <a:ext cx="2781868" cy="1032073"/>
              </a:xfrm>
              <a:custGeom>
                <a:avLst/>
                <a:gdLst>
                  <a:gd name="connsiteX0" fmla="*/ 0 w 2781868"/>
                  <a:gd name="connsiteY0" fmla="*/ 0 h 1032073"/>
                  <a:gd name="connsiteX1" fmla="*/ 2781868 w 2781868"/>
                  <a:gd name="connsiteY1" fmla="*/ 0 h 1032073"/>
                  <a:gd name="connsiteX2" fmla="*/ 2781868 w 2781868"/>
                  <a:gd name="connsiteY2" fmla="*/ 1032073 h 1032073"/>
                  <a:gd name="connsiteX3" fmla="*/ 0 w 2781868"/>
                  <a:gd name="connsiteY3" fmla="*/ 1032073 h 1032073"/>
                  <a:gd name="connsiteX4" fmla="*/ 0 w 2781868"/>
                  <a:gd name="connsiteY4" fmla="*/ 0 h 1032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81868" h="1032073">
                    <a:moveTo>
                      <a:pt x="0" y="0"/>
                    </a:moveTo>
                    <a:lnTo>
                      <a:pt x="2781868" y="0"/>
                    </a:lnTo>
                    <a:lnTo>
                      <a:pt x="2781868" y="1032073"/>
                    </a:lnTo>
                    <a:lnTo>
                      <a:pt x="0" y="103207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84480" tIns="284480" rIns="284480" bIns="0" numCol="1" spcCol="1270" anchor="t" anchorCtr="0">
                <a:noAutofit/>
              </a:bodyPr>
              <a:lstStyle/>
              <a:p>
                <a:pPr marL="0" lvl="0" indent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altLang="zh-CN" sz="4000" b="1" kern="1200" dirty="0">
                    <a:solidFill>
                      <a:srgbClr val="FFC000"/>
                    </a:solidFill>
                  </a:rPr>
                  <a:t>112$</a:t>
                </a:r>
                <a:endParaRPr lang="zh-CN" altLang="en-US" sz="4000" kern="1200" dirty="0"/>
              </a:p>
            </p:txBody>
          </p:sp>
          <p:sp>
            <p:nvSpPr>
              <p:cNvPr id="19" name="矩形: 圆角 18"/>
              <p:cNvSpPr/>
              <p:nvPr/>
            </p:nvSpPr>
            <p:spPr>
              <a:xfrm>
                <a:off x="6988283" y="3522568"/>
                <a:ext cx="3438751" cy="2346126"/>
              </a:xfrm>
              <a:prstGeom prst="roundRect">
                <a:avLst/>
              </a:prstGeom>
              <a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3000" r="-3000"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任意多边形: 形状 19"/>
              <p:cNvSpPr/>
              <p:nvPr/>
            </p:nvSpPr>
            <p:spPr>
              <a:xfrm>
                <a:off x="7433952" y="5856725"/>
                <a:ext cx="2781868" cy="928122"/>
              </a:xfrm>
              <a:custGeom>
                <a:avLst/>
                <a:gdLst>
                  <a:gd name="connsiteX0" fmla="*/ 0 w 2781868"/>
                  <a:gd name="connsiteY0" fmla="*/ 0 h 928122"/>
                  <a:gd name="connsiteX1" fmla="*/ 2781868 w 2781868"/>
                  <a:gd name="connsiteY1" fmla="*/ 0 h 928122"/>
                  <a:gd name="connsiteX2" fmla="*/ 2781868 w 2781868"/>
                  <a:gd name="connsiteY2" fmla="*/ 928122 h 928122"/>
                  <a:gd name="connsiteX3" fmla="*/ 0 w 2781868"/>
                  <a:gd name="connsiteY3" fmla="*/ 928122 h 928122"/>
                  <a:gd name="connsiteX4" fmla="*/ 0 w 2781868"/>
                  <a:gd name="connsiteY4" fmla="*/ 0 h 928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81868" h="928122">
                    <a:moveTo>
                      <a:pt x="0" y="0"/>
                    </a:moveTo>
                    <a:lnTo>
                      <a:pt x="2781868" y="0"/>
                    </a:lnTo>
                    <a:lnTo>
                      <a:pt x="2781868" y="928122"/>
                    </a:lnTo>
                    <a:lnTo>
                      <a:pt x="0" y="928122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84480" tIns="284480" rIns="284480" bIns="0" numCol="1" spcCol="1270" anchor="t" anchorCtr="0">
                <a:noAutofit/>
              </a:bodyPr>
              <a:lstStyle/>
              <a:p>
                <a:pPr marL="0" lvl="0" indent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altLang="zh-CN" sz="4000" b="1" kern="1200" dirty="0">
                    <a:solidFill>
                      <a:srgbClr val="FFC000"/>
                    </a:solidFill>
                  </a:rPr>
                  <a:t>112$</a:t>
                </a:r>
                <a:endParaRPr lang="zh-CN" altLang="en-US" sz="4000" kern="1200" dirty="0"/>
              </a:p>
            </p:txBody>
          </p:sp>
        </p:grpSp>
        <p:sp>
          <p:nvSpPr>
            <p:cNvPr id="3" name="文本框 2"/>
            <p:cNvSpPr txBox="1"/>
            <p:nvPr/>
          </p:nvSpPr>
          <p:spPr>
            <a:xfrm>
              <a:off x="7539479" y="5358982"/>
              <a:ext cx="20461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/>
                <a:t>4.39+TBG06</a:t>
              </a:r>
              <a:endParaRPr lang="zh-CN" altLang="en-US" sz="1600" dirty="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997987" y="1974429"/>
              <a:ext cx="20461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/>
                <a:t>4.39+TBG07</a:t>
              </a:r>
              <a:endParaRPr lang="zh-CN" altLang="en-US" sz="1600" dirty="0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8329535" y="2143706"/>
              <a:ext cx="20461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/>
                <a:t>4.39+CW52</a:t>
              </a:r>
              <a:endParaRPr lang="zh-CN" altLang="en-US" sz="1600" dirty="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606364" y="5528259"/>
              <a:ext cx="20461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/>
                <a:t>4.39+TBG13</a:t>
              </a:r>
              <a:endParaRPr lang="zh-CN" altLang="en-US" sz="1600" dirty="0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666439" y="2076136"/>
              <a:ext cx="20461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/>
                <a:t>4.39+M2</a:t>
              </a:r>
              <a:endParaRPr lang="zh-CN" altLang="en-US" sz="1600" dirty="0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6758" cy="976758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图示 13"/>
          <p:cNvGraphicFramePr/>
          <p:nvPr/>
        </p:nvGraphicFramePr>
        <p:xfrm>
          <a:off x="1281658" y="771993"/>
          <a:ext cx="10388185" cy="5636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6758" cy="976758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图示 13"/>
          <p:cNvGraphicFramePr/>
          <p:nvPr/>
        </p:nvGraphicFramePr>
        <p:xfrm>
          <a:off x="978978" y="547141"/>
          <a:ext cx="11148065" cy="6205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6758" cy="9767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44434" y="1680617"/>
            <a:ext cx="3871186" cy="4915338"/>
            <a:chOff x="213635" y="1575440"/>
            <a:chExt cx="3871186" cy="4915338"/>
          </a:xfrm>
        </p:grpSpPr>
        <p:sp>
          <p:nvSpPr>
            <p:cNvPr id="42" name="矩形: 圆角 41"/>
            <p:cNvSpPr/>
            <p:nvPr/>
          </p:nvSpPr>
          <p:spPr>
            <a:xfrm>
              <a:off x="213635" y="1575440"/>
              <a:ext cx="3871186" cy="491533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978" y="5152475"/>
              <a:ext cx="3494725" cy="114755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1" t="9233" r="2575" b="7673"/>
            <a:stretch>
              <a:fillRect/>
            </a:stretch>
          </p:blipFill>
          <p:spPr>
            <a:xfrm>
              <a:off x="285352" y="1948771"/>
              <a:ext cx="3737064" cy="23016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grpSp>
        <p:nvGrpSpPr>
          <p:cNvPr id="12" name="组合 11"/>
          <p:cNvGrpSpPr/>
          <p:nvPr/>
        </p:nvGrpSpPr>
        <p:grpSpPr>
          <a:xfrm>
            <a:off x="5160737" y="700612"/>
            <a:ext cx="6776340" cy="862181"/>
            <a:chOff x="4722984" y="723331"/>
            <a:chExt cx="7197429" cy="1046507"/>
          </a:xfrm>
        </p:grpSpPr>
        <p:sp>
          <p:nvSpPr>
            <p:cNvPr id="13" name="椭圆 12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Lens Solar-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5374646" y="2005642"/>
          <a:ext cx="6416890" cy="4489549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15144"/>
                <a:gridCol w="4001746"/>
              </a:tblGrid>
              <a:tr h="48620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TBG12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  <a:tr h="32385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  <a:tr h="32385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  <a:tr h="32385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4MP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  <a:tr h="32385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2560*1440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  <a:tr h="32385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  <a:tr h="32385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  <a:tr h="32385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3.5W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  <a:tr h="32385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Capacity: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  <a:tr h="32385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  <a:tr h="32385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  <a:tr h="42293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  <a:tr h="32385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A5E1"/>
                    </a:solidFill>
                  </a:tcPr>
                </a:tc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54439" cy="8544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406231" y="1741422"/>
            <a:ext cx="3641114" cy="4523280"/>
            <a:chOff x="288586" y="1196476"/>
            <a:chExt cx="3936083" cy="5551057"/>
          </a:xfrm>
        </p:grpSpPr>
        <p:sp>
          <p:nvSpPr>
            <p:cNvPr id="42" name="矩形: 圆角 41"/>
            <p:cNvSpPr/>
            <p:nvPr/>
          </p:nvSpPr>
          <p:spPr>
            <a:xfrm>
              <a:off x="288586" y="1196476"/>
              <a:ext cx="3936083" cy="55510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684" y="5254741"/>
              <a:ext cx="3553311" cy="128002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341" y="1423931"/>
              <a:ext cx="3544654" cy="282826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grpSp>
        <p:nvGrpSpPr>
          <p:cNvPr id="8" name="组合 7"/>
          <p:cNvGrpSpPr/>
          <p:nvPr/>
        </p:nvGrpSpPr>
        <p:grpSpPr>
          <a:xfrm>
            <a:off x="4956816" y="649101"/>
            <a:ext cx="6817904" cy="921470"/>
            <a:chOff x="4722984" y="723331"/>
            <a:chExt cx="7197429" cy="1046507"/>
          </a:xfrm>
        </p:grpSpPr>
        <p:sp>
          <p:nvSpPr>
            <p:cNvPr id="9" name="椭圆 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Solar-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5146081" y="1864717"/>
          <a:ext cx="6439375" cy="4523280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23606"/>
                <a:gridCol w="4015769"/>
              </a:tblGrid>
              <a:tr h="47272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TBG13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862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862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862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4MP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862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2560*1440</a:t>
                      </a:r>
                      <a:endParaRPr lang="en-US" altLang="zh-CN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862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862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862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862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Capacity: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862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862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24386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8624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Vision: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884421" cy="8844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488379" y="1827225"/>
            <a:ext cx="3768828" cy="4567242"/>
            <a:chOff x="168084" y="1230630"/>
            <a:chExt cx="3936083" cy="5551057"/>
          </a:xfrm>
        </p:grpSpPr>
        <p:sp>
          <p:nvSpPr>
            <p:cNvPr id="42" name="矩形: 圆角 41"/>
            <p:cNvSpPr/>
            <p:nvPr/>
          </p:nvSpPr>
          <p:spPr>
            <a:xfrm>
              <a:off x="168084" y="1230630"/>
              <a:ext cx="3936083" cy="55510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182" y="5288895"/>
              <a:ext cx="3553311" cy="128002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45" r="4352" b="1123"/>
            <a:stretch>
              <a:fillRect/>
            </a:stretch>
          </p:blipFill>
          <p:spPr>
            <a:xfrm>
              <a:off x="531715" y="1287011"/>
              <a:ext cx="3255725" cy="4064710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</p:pic>
      </p:grpSp>
      <p:grpSp>
        <p:nvGrpSpPr>
          <p:cNvPr id="9" name="组合 8"/>
          <p:cNvGrpSpPr/>
          <p:nvPr/>
        </p:nvGrpSpPr>
        <p:grpSpPr>
          <a:xfrm>
            <a:off x="5282981" y="684944"/>
            <a:ext cx="6472927" cy="908457"/>
            <a:chOff x="4722984" y="723331"/>
            <a:chExt cx="7197429" cy="1046507"/>
          </a:xfrm>
        </p:grpSpPr>
        <p:sp>
          <p:nvSpPr>
            <p:cNvPr id="10" name="椭圆 9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Solar-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5372832" y="1855414"/>
          <a:ext cx="6308125" cy="4408685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74207"/>
                <a:gridCol w="3933918"/>
              </a:tblGrid>
              <a:tr h="62773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BG22128C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89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89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89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2MP  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89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1920×1080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89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89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89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89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89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89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492071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29898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6558" cy="83655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5158346" y="606220"/>
            <a:ext cx="6459032" cy="960252"/>
            <a:chOff x="4722984" y="723331"/>
            <a:chExt cx="7197429" cy="1046507"/>
          </a:xfrm>
        </p:grpSpPr>
        <p:sp>
          <p:nvSpPr>
            <p:cNvPr id="10" name="椭圆 9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Solar-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5444112" y="1880039"/>
          <a:ext cx="6293774" cy="4377929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368806"/>
                <a:gridCol w="3924968"/>
              </a:tblGrid>
              <a:tr h="45567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BG22082E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13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13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13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2MP  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13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1920×1080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13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13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13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13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Capactiy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13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13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05469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07130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473388" y="1718432"/>
            <a:ext cx="3821293" cy="4607417"/>
            <a:chOff x="312214" y="1196476"/>
            <a:chExt cx="3936083" cy="5551057"/>
          </a:xfrm>
        </p:grpSpPr>
        <p:sp>
          <p:nvSpPr>
            <p:cNvPr id="42" name="矩形: 圆角 41"/>
            <p:cNvSpPr/>
            <p:nvPr/>
          </p:nvSpPr>
          <p:spPr>
            <a:xfrm>
              <a:off x="312214" y="1196476"/>
              <a:ext cx="3936083" cy="55510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312" y="5254741"/>
              <a:ext cx="3553311" cy="128002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81" y="1356935"/>
              <a:ext cx="3052647" cy="343065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9430" cy="8694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5275634" y="1856943"/>
          <a:ext cx="6577541" cy="4459574"/>
        </p:xfrm>
        <a:graphic>
          <a:graphicData uri="http://schemas.openxmlformats.org/drawingml/2006/table">
            <a:tbl>
              <a:tblPr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{616DA210-FB5B-4158-B5E0-FEB733F419BA}</a:tableStyleId>
              </a:tblPr>
              <a:tblGrid>
                <a:gridCol w="2475608"/>
                <a:gridCol w="4101933"/>
              </a:tblGrid>
              <a:tr h="524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Model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3200" b="1" u="none" strike="noStrike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TG36</a:t>
                      </a:r>
                      <a:endParaRPr lang="en-US" sz="3200" b="1" u="none" strike="noStrike" kern="1200" dirty="0">
                        <a:solidFill>
                          <a:srgbClr val="FFC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11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APPICATION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Eseecloud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11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OPERATED SYSTEM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Android, Apple IOS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11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RESOLUTION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2MP  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11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PIXEL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altLang="zh-CN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1920×1080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11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PTZ ANGLE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da-DK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350° PTZ Rotation + 90° Tilt Angle</a:t>
                      </a:r>
                      <a:endParaRPr lang="da-DK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11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Internet Connection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WIFI/4G/5G optional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11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POWER SUPPLY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6W Solar Panel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11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Battery Capacity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Built-in 8000mah battery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11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DETECTION MODE</a:t>
                      </a:r>
                      <a:endParaRPr lang="en-US" sz="1400" b="1" u="none" strike="noStrike" kern="120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PIR Human sensing +AI human detection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11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AUDIO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 Two-way Audio(Built-in speaker 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512138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Cloud storage/Local storage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Support/Support TF SD card (Max 256G)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  <a:tr h="311182">
                <a:tc>
                  <a:txBody>
                    <a:bodyPr/>
                    <a:lstStyle/>
                    <a:p>
                      <a:pPr marL="285750" indent="-285750" algn="l" defTabSz="914400" rtl="0" eaLnBrk="1" fontAlgn="ctr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US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Night Vision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Full-Color Night Vision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A5DE"/>
                    </a:solidFill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5275634" y="630317"/>
            <a:ext cx="6303996" cy="897950"/>
            <a:chOff x="4722984" y="723331"/>
            <a:chExt cx="7197429" cy="1046507"/>
          </a:xfrm>
        </p:grpSpPr>
        <p:sp>
          <p:nvSpPr>
            <p:cNvPr id="19" name="椭圆 18"/>
            <p:cNvSpPr/>
            <p:nvPr/>
          </p:nvSpPr>
          <p:spPr>
            <a:xfrm>
              <a:off x="4806007" y="723331"/>
              <a:ext cx="7114406" cy="1046507"/>
            </a:xfrm>
            <a:prstGeom prst="ellipse">
              <a:avLst/>
            </a:prstGeom>
            <a:solidFill>
              <a:srgbClr val="5287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B0F0"/>
                </a:solidFill>
                <a:highlight>
                  <a:srgbClr val="458797"/>
                </a:highlight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22984" y="984975"/>
              <a:ext cx="719742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Dual-Lens Solar-</a:t>
              </a:r>
              <a:r>
                <a:rPr lang="pt-BR" altLang="zh-CN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Camera 4G/WiFi</a:t>
              </a:r>
              <a:endPara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539646" y="1755328"/>
            <a:ext cx="3647056" cy="4561189"/>
            <a:chOff x="210614" y="1196476"/>
            <a:chExt cx="3936083" cy="5551057"/>
          </a:xfrm>
        </p:grpSpPr>
        <p:sp>
          <p:nvSpPr>
            <p:cNvPr id="42" name="矩形: 圆角 41"/>
            <p:cNvSpPr/>
            <p:nvPr/>
          </p:nvSpPr>
          <p:spPr>
            <a:xfrm>
              <a:off x="210614" y="1196476"/>
              <a:ext cx="3936083" cy="55510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712" y="5254741"/>
              <a:ext cx="3553311" cy="128002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30" r="14767" b="14908"/>
            <a:stretch>
              <a:fillRect/>
            </a:stretch>
          </p:blipFill>
          <p:spPr>
            <a:xfrm>
              <a:off x="647992" y="1400001"/>
              <a:ext cx="3149316" cy="325650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6925" cy="8769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18273</Words>
  <Application>WPS 演示</Application>
  <PresentationFormat>宽屏</PresentationFormat>
  <Paragraphs>2048</Paragraphs>
  <Slides>49</Slides>
  <Notes>42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49</vt:i4>
      </vt:variant>
    </vt:vector>
  </HeadingPairs>
  <TitlesOfParts>
    <vt:vector size="62" baseType="lpstr">
      <vt:lpstr>Arial</vt:lpstr>
      <vt:lpstr>宋体</vt:lpstr>
      <vt:lpstr>Wingdings</vt:lpstr>
      <vt:lpstr>阿里巴巴普惠体 B</vt:lpstr>
      <vt:lpstr>OPPOSans H</vt:lpstr>
      <vt:lpstr>Segoe Print</vt:lpstr>
      <vt:lpstr>Inter</vt:lpstr>
      <vt:lpstr>等线</vt:lpstr>
      <vt:lpstr>微软雅黑</vt:lpstr>
      <vt:lpstr>Arial Unicode MS</vt:lpstr>
      <vt:lpstr>等线 Light</vt:lpstr>
      <vt:lpstr>等线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Indoor Cameras Series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AC-Power Cameras Series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HD NVR KITS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辉 李</dc:creator>
  <cp:lastModifiedBy>Administrator</cp:lastModifiedBy>
  <cp:revision>295</cp:revision>
  <dcterms:created xsi:type="dcterms:W3CDTF">2025-07-10T02:14:00Z</dcterms:created>
  <dcterms:modified xsi:type="dcterms:W3CDTF">2026-03-21T06:13:05Z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2BBC7ACAE35E41F29E7782B6F024E295_12</vt:lpwstr>
  </property>
  <property fmtid="{D5CDD505-2E9C-101B-9397-08002B2CF9AE}" pid="3" name="KSOProductBuildVer">
    <vt:lpwstr>2052-11.8.2.12265</vt:lpwstr>
  </property>
</Properties>
</file>